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7.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8.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9.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0.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2.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4.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5.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6.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7.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38.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39.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0.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41.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42.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43.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44.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51"/>
  </p:notesMasterIdLst>
  <p:sldIdLst>
    <p:sldId id="257" r:id="rId2"/>
    <p:sldId id="315" r:id="rId3"/>
    <p:sldId id="277" r:id="rId4"/>
    <p:sldId id="294" r:id="rId5"/>
    <p:sldId id="267" r:id="rId6"/>
    <p:sldId id="268" r:id="rId7"/>
    <p:sldId id="269" r:id="rId8"/>
    <p:sldId id="275" r:id="rId9"/>
    <p:sldId id="263" r:id="rId10"/>
    <p:sldId id="271" r:id="rId11"/>
    <p:sldId id="289" r:id="rId12"/>
    <p:sldId id="291" r:id="rId13"/>
    <p:sldId id="292" r:id="rId14"/>
    <p:sldId id="276" r:id="rId15"/>
    <p:sldId id="295" r:id="rId16"/>
    <p:sldId id="296" r:id="rId17"/>
    <p:sldId id="297" r:id="rId18"/>
    <p:sldId id="316" r:id="rId19"/>
    <p:sldId id="264" r:id="rId20"/>
    <p:sldId id="322" r:id="rId21"/>
    <p:sldId id="298" r:id="rId22"/>
    <p:sldId id="278" r:id="rId23"/>
    <p:sldId id="284" r:id="rId24"/>
    <p:sldId id="299" r:id="rId25"/>
    <p:sldId id="281" r:id="rId26"/>
    <p:sldId id="305" r:id="rId27"/>
    <p:sldId id="285" r:id="rId28"/>
    <p:sldId id="307" r:id="rId29"/>
    <p:sldId id="309" r:id="rId30"/>
    <p:sldId id="306" r:id="rId31"/>
    <p:sldId id="312" r:id="rId32"/>
    <p:sldId id="300" r:id="rId33"/>
    <p:sldId id="282" r:id="rId34"/>
    <p:sldId id="286" r:id="rId35"/>
    <p:sldId id="313" r:id="rId36"/>
    <p:sldId id="301" r:id="rId37"/>
    <p:sldId id="279" r:id="rId38"/>
    <p:sldId id="302" r:id="rId39"/>
    <p:sldId id="280" r:id="rId40"/>
    <p:sldId id="288" r:id="rId41"/>
    <p:sldId id="303" r:id="rId42"/>
    <p:sldId id="283" r:id="rId43"/>
    <p:sldId id="304" r:id="rId44"/>
    <p:sldId id="314" r:id="rId45"/>
    <p:sldId id="265" r:id="rId46"/>
    <p:sldId id="321" r:id="rId47"/>
    <p:sldId id="317" r:id="rId48"/>
    <p:sldId id="320" r:id="rId49"/>
    <p:sldId id="266"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0321"/>
    <a:srgbClr val="EB701D"/>
    <a:srgbClr val="ED7D31"/>
    <a:srgbClr val="44546A"/>
    <a:srgbClr val="7086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2" autoAdjust="0"/>
    <p:restoredTop sz="74212" autoAdjust="0"/>
  </p:normalViewPr>
  <p:slideViewPr>
    <p:cSldViewPr snapToGrid="0">
      <p:cViewPr varScale="1">
        <p:scale>
          <a:sx n="53" d="100"/>
          <a:sy n="53" d="100"/>
        </p:scale>
        <p:origin x="11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16CC9A-1DE6-42D1-8D63-EDE0DF0D1C7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s-ES"/>
        </a:p>
      </dgm:t>
    </dgm:pt>
    <dgm:pt modelId="{CED724A1-7B3E-4874-B86F-9D5A9D339D42}">
      <dgm:prSet phldrT="[Texto]"/>
      <dgm:spPr/>
      <dgm:t>
        <a:bodyPr/>
        <a:lstStyle/>
        <a:p>
          <a:pPr>
            <a:lnSpc>
              <a:spcPct val="100000"/>
            </a:lnSpc>
          </a:pPr>
          <a:r>
            <a:rPr lang="es-ES"/>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dgm:spPr/>
      <dgm:t>
        <a:bodyPr/>
        <a:lstStyle/>
        <a:p>
          <a:pPr>
            <a:lnSpc>
              <a:spcPct val="100000"/>
            </a:lnSpc>
          </a:pPr>
          <a:r>
            <a:rPr lang="es-ES"/>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dgm:spPr/>
      <dgm:t>
        <a:bodyPr/>
        <a:lstStyle/>
        <a:p>
          <a:pPr>
            <a:lnSpc>
              <a:spcPct val="100000"/>
            </a:lnSpc>
          </a:pPr>
          <a:r>
            <a:rPr lang="es-ES"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dgm:spPr/>
      <dgm:t>
        <a:bodyPr/>
        <a:lstStyle/>
        <a:p>
          <a:pPr>
            <a:lnSpc>
              <a:spcPct val="100000"/>
            </a:lnSpc>
          </a:pPr>
          <a:r>
            <a:rPr lang="es-ES"/>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dgm:spPr/>
      <dgm:t>
        <a:bodyPr/>
        <a:lstStyle/>
        <a:p>
          <a:pPr>
            <a:lnSpc>
              <a:spcPct val="100000"/>
            </a:lnSpc>
          </a:pPr>
          <a:r>
            <a:rPr lang="es-ES"/>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764E1DC5-9D65-4706-919B-5234A3A8A6BD}" type="pres">
      <dgm:prSet presAssocID="{2416CC9A-1DE6-42D1-8D63-EDE0DF0D1C78}" presName="root" presStyleCnt="0">
        <dgm:presLayoutVars>
          <dgm:dir/>
          <dgm:resizeHandles val="exact"/>
        </dgm:presLayoutVars>
      </dgm:prSet>
      <dgm:spPr/>
    </dgm:pt>
    <dgm:pt modelId="{CE48E14F-A4D5-41ED-8C48-C241578A985A}" type="pres">
      <dgm:prSet presAssocID="{CED724A1-7B3E-4874-B86F-9D5A9D339D42}" presName="compNode" presStyleCnt="0"/>
      <dgm:spPr/>
    </dgm:pt>
    <dgm:pt modelId="{F5184426-DDB6-48B0-8812-82CD0EC9F81E}" type="pres">
      <dgm:prSet presAssocID="{CED724A1-7B3E-4874-B86F-9D5A9D339D4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ntasma"/>
        </a:ext>
      </dgm:extLst>
    </dgm:pt>
    <dgm:pt modelId="{2006684D-E171-443D-A6A6-BCD1198756C4}" type="pres">
      <dgm:prSet presAssocID="{CED724A1-7B3E-4874-B86F-9D5A9D339D42}" presName="spaceRect" presStyleCnt="0"/>
      <dgm:spPr/>
    </dgm:pt>
    <dgm:pt modelId="{B4E447CA-122C-4E23-95A7-80972EB839AF}" type="pres">
      <dgm:prSet presAssocID="{CED724A1-7B3E-4874-B86F-9D5A9D339D42}" presName="textRect" presStyleLbl="revTx" presStyleIdx="0" presStyleCnt="5">
        <dgm:presLayoutVars>
          <dgm:chMax val="1"/>
          <dgm:chPref val="1"/>
        </dgm:presLayoutVars>
      </dgm:prSet>
      <dgm:spPr/>
    </dgm:pt>
    <dgm:pt modelId="{ECE205A0-FF46-4B59-A682-760CF90B8DC2}" type="pres">
      <dgm:prSet presAssocID="{5A824B54-05A5-43A9-9EF7-9CB262D41CC6}" presName="sibTrans" presStyleCnt="0"/>
      <dgm:spPr/>
    </dgm:pt>
    <dgm:pt modelId="{EFB7DEB4-8527-4A3B-8AA7-CBA7F6930299}" type="pres">
      <dgm:prSet presAssocID="{6B65934A-6C99-427C-A362-EB8E590B01E6}" presName="compNode" presStyleCnt="0"/>
      <dgm:spPr/>
    </dgm:pt>
    <dgm:pt modelId="{CE1C7C5C-14AF-4B7D-9FA6-ADA92A3FBC4C}" type="pres">
      <dgm:prSet presAssocID="{6B65934A-6C99-427C-A362-EB8E590B01E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rdenador"/>
        </a:ext>
      </dgm:extLst>
    </dgm:pt>
    <dgm:pt modelId="{39AEFDBC-8652-46D6-B8B0-2F8A16FA4FA6}" type="pres">
      <dgm:prSet presAssocID="{6B65934A-6C99-427C-A362-EB8E590B01E6}" presName="spaceRect" presStyleCnt="0"/>
      <dgm:spPr/>
    </dgm:pt>
    <dgm:pt modelId="{198DE396-ED54-40FD-85F9-3CC01B496545}" type="pres">
      <dgm:prSet presAssocID="{6B65934A-6C99-427C-A362-EB8E590B01E6}" presName="textRect" presStyleLbl="revTx" presStyleIdx="1" presStyleCnt="5">
        <dgm:presLayoutVars>
          <dgm:chMax val="1"/>
          <dgm:chPref val="1"/>
        </dgm:presLayoutVars>
      </dgm:prSet>
      <dgm:spPr/>
    </dgm:pt>
    <dgm:pt modelId="{E80DE07B-0DFE-43D5-9BD6-4F4E55C7680C}" type="pres">
      <dgm:prSet presAssocID="{27111946-94F7-4A45-B89E-E7454CDC4BC8}" presName="sibTrans" presStyleCnt="0"/>
      <dgm:spPr/>
    </dgm:pt>
    <dgm:pt modelId="{67AB5362-3C5F-4F5C-88DF-94EF0726A8CA}" type="pres">
      <dgm:prSet presAssocID="{114DC444-578F-4FF0-877D-B0FA97B7B0A6}" presName="compNode" presStyleCnt="0"/>
      <dgm:spPr/>
    </dgm:pt>
    <dgm:pt modelId="{F56CED6D-1275-4CDE-B009-FCEEF6F0AC2B}" type="pres">
      <dgm:prSet presAssocID="{114DC444-578F-4FF0-877D-B0FA97B7B0A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ca de verificación"/>
        </a:ext>
      </dgm:extLst>
    </dgm:pt>
    <dgm:pt modelId="{42F35A36-0428-4A46-957E-21881301B61B}" type="pres">
      <dgm:prSet presAssocID="{114DC444-578F-4FF0-877D-B0FA97B7B0A6}" presName="spaceRect" presStyleCnt="0"/>
      <dgm:spPr/>
    </dgm:pt>
    <dgm:pt modelId="{737C5A7F-DBD1-498C-80A0-5298FD47C312}" type="pres">
      <dgm:prSet presAssocID="{114DC444-578F-4FF0-877D-B0FA97B7B0A6}" presName="textRect" presStyleLbl="revTx" presStyleIdx="2" presStyleCnt="5">
        <dgm:presLayoutVars>
          <dgm:chMax val="1"/>
          <dgm:chPref val="1"/>
        </dgm:presLayoutVars>
      </dgm:prSet>
      <dgm:spPr/>
    </dgm:pt>
    <dgm:pt modelId="{D0CFF070-B539-4B9E-A673-BAD182D6832E}" type="pres">
      <dgm:prSet presAssocID="{BC056C1C-8EBC-427E-A892-F7573CBB17B5}" presName="sibTrans" presStyleCnt="0"/>
      <dgm:spPr/>
    </dgm:pt>
    <dgm:pt modelId="{E6CCF244-5185-4458-AB5C-397C0302C5A0}" type="pres">
      <dgm:prSet presAssocID="{D79DFE75-2DB2-4627-85E1-C8ED276B15DE}" presName="compNode" presStyleCnt="0"/>
      <dgm:spPr/>
    </dgm:pt>
    <dgm:pt modelId="{BE80984F-ED1B-4350-88DB-64DBFA708B57}" type="pres">
      <dgm:prSet presAssocID="{D79DFE75-2DB2-4627-85E1-C8ED276B15D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B58CC48E-D9C6-4983-BF62-4B8E4A2781ED}" type="pres">
      <dgm:prSet presAssocID="{D79DFE75-2DB2-4627-85E1-C8ED276B15DE}" presName="spaceRect" presStyleCnt="0"/>
      <dgm:spPr/>
    </dgm:pt>
    <dgm:pt modelId="{6009BACA-128A-4C81-9AFC-8973147BBECC}" type="pres">
      <dgm:prSet presAssocID="{D79DFE75-2DB2-4627-85E1-C8ED276B15DE}" presName="textRect" presStyleLbl="revTx" presStyleIdx="3" presStyleCnt="5">
        <dgm:presLayoutVars>
          <dgm:chMax val="1"/>
          <dgm:chPref val="1"/>
        </dgm:presLayoutVars>
      </dgm:prSet>
      <dgm:spPr/>
    </dgm:pt>
    <dgm:pt modelId="{A0238D72-480F-40ED-8F44-1ACA0056248E}" type="pres">
      <dgm:prSet presAssocID="{F6C1819E-8627-4449-8920-8DDFC686E520}" presName="sibTrans" presStyleCnt="0"/>
      <dgm:spPr/>
    </dgm:pt>
    <dgm:pt modelId="{71241903-0FB4-4B9C-A5BD-08B18F39BA1A}" type="pres">
      <dgm:prSet presAssocID="{A07A42C7-99BD-43FF-9FA3-937311BD931A}" presName="compNode" presStyleCnt="0"/>
      <dgm:spPr/>
    </dgm:pt>
    <dgm:pt modelId="{C81F07F0-4F79-41CF-B053-A1240C63E0DA}" type="pres">
      <dgm:prSet presAssocID="{A07A42C7-99BD-43FF-9FA3-937311BD931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lp"/>
        </a:ext>
      </dgm:extLst>
    </dgm:pt>
    <dgm:pt modelId="{67E9F872-0CE7-441D-874A-A6CC7973D804}" type="pres">
      <dgm:prSet presAssocID="{A07A42C7-99BD-43FF-9FA3-937311BD931A}" presName="spaceRect" presStyleCnt="0"/>
      <dgm:spPr/>
    </dgm:pt>
    <dgm:pt modelId="{67419851-4D21-423A-A74C-7D9B1266F493}" type="pres">
      <dgm:prSet presAssocID="{A07A42C7-99BD-43FF-9FA3-937311BD931A}" presName="textRect" presStyleLbl="revTx" presStyleIdx="4" presStyleCnt="5">
        <dgm:presLayoutVars>
          <dgm:chMax val="1"/>
          <dgm:chPref val="1"/>
        </dgm:presLayoutVars>
      </dgm:prSet>
      <dgm:spPr/>
    </dgm:pt>
  </dgm:ptLst>
  <dgm:cxnLst>
    <dgm:cxn modelId="{8C94B016-C4D2-434C-A82C-5032A1E5F160}" type="presOf" srcId="{A07A42C7-99BD-43FF-9FA3-937311BD931A}" destId="{67419851-4D21-423A-A74C-7D9B1266F493}" srcOrd="0" destOrd="0" presId="urn:microsoft.com/office/officeart/2018/2/layout/IconLabelList"/>
    <dgm:cxn modelId="{FD9BEA51-D294-46FA-9671-E1D172120660}" type="presOf" srcId="{6B65934A-6C99-427C-A362-EB8E590B01E6}" destId="{198DE396-ED54-40FD-85F9-3CC01B496545}" srcOrd="0" destOrd="0" presId="urn:microsoft.com/office/officeart/2018/2/layout/IconLabelList"/>
    <dgm:cxn modelId="{93D60875-54A5-4C9A-B52A-DD03744A1ADB}" type="presOf" srcId="{2416CC9A-1DE6-42D1-8D63-EDE0DF0D1C78}" destId="{764E1DC5-9D65-4706-919B-5234A3A8A6BD}" srcOrd="0" destOrd="0" presId="urn:microsoft.com/office/officeart/2018/2/layout/IconLabelList"/>
    <dgm:cxn modelId="{9532087E-5F92-49B9-9819-A93DB46466D0}" type="presOf" srcId="{CED724A1-7B3E-4874-B86F-9D5A9D339D42}" destId="{B4E447CA-122C-4E23-95A7-80972EB839AF}" srcOrd="0" destOrd="0" presId="urn:microsoft.com/office/officeart/2018/2/layout/IconLabelList"/>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F692B696-95F4-4DFA-80DD-E8DE9DA09103}" type="presOf" srcId="{D79DFE75-2DB2-4627-85E1-C8ED276B15DE}" destId="{6009BACA-128A-4C81-9AFC-8973147BBECC}" srcOrd="0" destOrd="0" presId="urn:microsoft.com/office/officeart/2018/2/layout/IconLabelList"/>
    <dgm:cxn modelId="{0E61A0BF-2AFE-4BA2-A7B7-9236D3C4EDE1}" type="presOf" srcId="{114DC444-578F-4FF0-877D-B0FA97B7B0A6}" destId="{737C5A7F-DBD1-498C-80A0-5298FD47C312}" srcOrd="0" destOrd="0" presId="urn:microsoft.com/office/officeart/2018/2/layout/IconLabelList"/>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64F7BDD5-59B7-462B-A42B-4A7B18772035}" type="presParOf" srcId="{764E1DC5-9D65-4706-919B-5234A3A8A6BD}" destId="{CE48E14F-A4D5-41ED-8C48-C241578A985A}" srcOrd="0" destOrd="0" presId="urn:microsoft.com/office/officeart/2018/2/layout/IconLabelList"/>
    <dgm:cxn modelId="{3520BC7A-1867-4290-B8A0-4E3171D056F1}" type="presParOf" srcId="{CE48E14F-A4D5-41ED-8C48-C241578A985A}" destId="{F5184426-DDB6-48B0-8812-82CD0EC9F81E}" srcOrd="0" destOrd="0" presId="urn:microsoft.com/office/officeart/2018/2/layout/IconLabelList"/>
    <dgm:cxn modelId="{65DFC060-690F-4A6A-B36A-559BAEB3FD5B}" type="presParOf" srcId="{CE48E14F-A4D5-41ED-8C48-C241578A985A}" destId="{2006684D-E171-443D-A6A6-BCD1198756C4}" srcOrd="1" destOrd="0" presId="urn:microsoft.com/office/officeart/2018/2/layout/IconLabelList"/>
    <dgm:cxn modelId="{74C059E5-CA1C-4DED-B086-80A6BBBFE0A2}" type="presParOf" srcId="{CE48E14F-A4D5-41ED-8C48-C241578A985A}" destId="{B4E447CA-122C-4E23-95A7-80972EB839AF}" srcOrd="2" destOrd="0" presId="urn:microsoft.com/office/officeart/2018/2/layout/IconLabelList"/>
    <dgm:cxn modelId="{4DC74F95-B2B5-491C-9E12-62D1947E61A6}" type="presParOf" srcId="{764E1DC5-9D65-4706-919B-5234A3A8A6BD}" destId="{ECE205A0-FF46-4B59-A682-760CF90B8DC2}" srcOrd="1" destOrd="0" presId="urn:microsoft.com/office/officeart/2018/2/layout/IconLabelList"/>
    <dgm:cxn modelId="{236B360D-C90F-4D01-BF50-8779351B0306}" type="presParOf" srcId="{764E1DC5-9D65-4706-919B-5234A3A8A6BD}" destId="{EFB7DEB4-8527-4A3B-8AA7-CBA7F6930299}" srcOrd="2" destOrd="0" presId="urn:microsoft.com/office/officeart/2018/2/layout/IconLabelList"/>
    <dgm:cxn modelId="{84FB2F0C-9C98-4DA0-BF52-453106059533}" type="presParOf" srcId="{EFB7DEB4-8527-4A3B-8AA7-CBA7F6930299}" destId="{CE1C7C5C-14AF-4B7D-9FA6-ADA92A3FBC4C}" srcOrd="0" destOrd="0" presId="urn:microsoft.com/office/officeart/2018/2/layout/IconLabelList"/>
    <dgm:cxn modelId="{9EDE209D-F065-4DB3-BD8F-05BA637EDB21}" type="presParOf" srcId="{EFB7DEB4-8527-4A3B-8AA7-CBA7F6930299}" destId="{39AEFDBC-8652-46D6-B8B0-2F8A16FA4FA6}" srcOrd="1" destOrd="0" presId="urn:microsoft.com/office/officeart/2018/2/layout/IconLabelList"/>
    <dgm:cxn modelId="{F0799EC5-E092-454C-B201-99C1975E0109}" type="presParOf" srcId="{EFB7DEB4-8527-4A3B-8AA7-CBA7F6930299}" destId="{198DE396-ED54-40FD-85F9-3CC01B496545}" srcOrd="2" destOrd="0" presId="urn:microsoft.com/office/officeart/2018/2/layout/IconLabelList"/>
    <dgm:cxn modelId="{A97A3C54-DC87-4EE2-B295-9F65EF144EA5}" type="presParOf" srcId="{764E1DC5-9D65-4706-919B-5234A3A8A6BD}" destId="{E80DE07B-0DFE-43D5-9BD6-4F4E55C7680C}" srcOrd="3" destOrd="0" presId="urn:microsoft.com/office/officeart/2018/2/layout/IconLabelList"/>
    <dgm:cxn modelId="{E811FD89-9EB3-4B9C-98E6-77BD04DE74C9}" type="presParOf" srcId="{764E1DC5-9D65-4706-919B-5234A3A8A6BD}" destId="{67AB5362-3C5F-4F5C-88DF-94EF0726A8CA}" srcOrd="4" destOrd="0" presId="urn:microsoft.com/office/officeart/2018/2/layout/IconLabelList"/>
    <dgm:cxn modelId="{058D9B20-66F5-4C31-8E98-3C3812AE45B9}" type="presParOf" srcId="{67AB5362-3C5F-4F5C-88DF-94EF0726A8CA}" destId="{F56CED6D-1275-4CDE-B009-FCEEF6F0AC2B}" srcOrd="0" destOrd="0" presId="urn:microsoft.com/office/officeart/2018/2/layout/IconLabelList"/>
    <dgm:cxn modelId="{C2B65EE0-C0AE-488A-9C92-A65F8522F922}" type="presParOf" srcId="{67AB5362-3C5F-4F5C-88DF-94EF0726A8CA}" destId="{42F35A36-0428-4A46-957E-21881301B61B}" srcOrd="1" destOrd="0" presId="urn:microsoft.com/office/officeart/2018/2/layout/IconLabelList"/>
    <dgm:cxn modelId="{2B0C407D-62E7-4BFA-8C3B-486FA945827E}" type="presParOf" srcId="{67AB5362-3C5F-4F5C-88DF-94EF0726A8CA}" destId="{737C5A7F-DBD1-498C-80A0-5298FD47C312}" srcOrd="2" destOrd="0" presId="urn:microsoft.com/office/officeart/2018/2/layout/IconLabelList"/>
    <dgm:cxn modelId="{60713488-72FC-4E58-9995-541285A109CB}" type="presParOf" srcId="{764E1DC5-9D65-4706-919B-5234A3A8A6BD}" destId="{D0CFF070-B539-4B9E-A673-BAD182D6832E}" srcOrd="5" destOrd="0" presId="urn:microsoft.com/office/officeart/2018/2/layout/IconLabelList"/>
    <dgm:cxn modelId="{3B46785E-E057-4D8E-8B5A-6A91AF8D6975}" type="presParOf" srcId="{764E1DC5-9D65-4706-919B-5234A3A8A6BD}" destId="{E6CCF244-5185-4458-AB5C-397C0302C5A0}" srcOrd="6" destOrd="0" presId="urn:microsoft.com/office/officeart/2018/2/layout/IconLabelList"/>
    <dgm:cxn modelId="{0E9A8826-2E31-4E15-8AF3-101063E39AF0}" type="presParOf" srcId="{E6CCF244-5185-4458-AB5C-397C0302C5A0}" destId="{BE80984F-ED1B-4350-88DB-64DBFA708B57}" srcOrd="0" destOrd="0" presId="urn:microsoft.com/office/officeart/2018/2/layout/IconLabelList"/>
    <dgm:cxn modelId="{E5989A82-4296-40CA-AE4F-8D11B06FBDB6}" type="presParOf" srcId="{E6CCF244-5185-4458-AB5C-397C0302C5A0}" destId="{B58CC48E-D9C6-4983-BF62-4B8E4A2781ED}" srcOrd="1" destOrd="0" presId="urn:microsoft.com/office/officeart/2018/2/layout/IconLabelList"/>
    <dgm:cxn modelId="{911FB519-1F07-49DC-AC4B-09DD7BC141A1}" type="presParOf" srcId="{E6CCF244-5185-4458-AB5C-397C0302C5A0}" destId="{6009BACA-128A-4C81-9AFC-8973147BBECC}" srcOrd="2" destOrd="0" presId="urn:microsoft.com/office/officeart/2018/2/layout/IconLabelList"/>
    <dgm:cxn modelId="{AC227779-EFB6-4AB9-93C7-4D683619C5D8}" type="presParOf" srcId="{764E1DC5-9D65-4706-919B-5234A3A8A6BD}" destId="{A0238D72-480F-40ED-8F44-1ACA0056248E}" srcOrd="7" destOrd="0" presId="urn:microsoft.com/office/officeart/2018/2/layout/IconLabelList"/>
    <dgm:cxn modelId="{CB4A313F-1A63-4A62-9063-7E36B6292EDE}" type="presParOf" srcId="{764E1DC5-9D65-4706-919B-5234A3A8A6BD}" destId="{71241903-0FB4-4B9C-A5BD-08B18F39BA1A}" srcOrd="8" destOrd="0" presId="urn:microsoft.com/office/officeart/2018/2/layout/IconLabelList"/>
    <dgm:cxn modelId="{F721C10C-B2E5-4EC1-ABBB-434373DBCDD2}" type="presParOf" srcId="{71241903-0FB4-4B9C-A5BD-08B18F39BA1A}" destId="{C81F07F0-4F79-41CF-B053-A1240C63E0DA}" srcOrd="0" destOrd="0" presId="urn:microsoft.com/office/officeart/2018/2/layout/IconLabelList"/>
    <dgm:cxn modelId="{C31DB055-741D-416C-B5D2-D2886CAC7752}" type="presParOf" srcId="{71241903-0FB4-4B9C-A5BD-08B18F39BA1A}" destId="{67E9F872-0CE7-441D-874A-A6CC7973D804}" srcOrd="1" destOrd="0" presId="urn:microsoft.com/office/officeart/2018/2/layout/IconLabelList"/>
    <dgm:cxn modelId="{33B46265-670B-4150-8501-1D2785C47955}" type="presParOf" srcId="{71241903-0FB4-4B9C-A5BD-08B18F39BA1A}" destId="{67419851-4D21-423A-A74C-7D9B1266F493}"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accent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accent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accent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accent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9BB8FDE-C9DE-4FA2-87F6-063B3992D39A}" type="doc">
      <dgm:prSet loTypeId="urn:microsoft.com/office/officeart/2005/8/layout/StepDownProcess" loCatId="process" qsTypeId="urn:microsoft.com/office/officeart/2005/8/quickstyle/simple1" qsCatId="simple" csTypeId="urn:microsoft.com/office/officeart/2005/8/colors/accent1_1" csCatId="accent1" phldr="1"/>
      <dgm:spPr/>
      <dgm:t>
        <a:bodyPr/>
        <a:lstStyle/>
        <a:p>
          <a:endParaRPr lang="es-ES"/>
        </a:p>
      </dgm:t>
    </dgm:pt>
    <dgm:pt modelId="{562F13D6-C13A-4199-BC12-BE233E7721CF}">
      <dgm:prSet phldrT="[Texto]"/>
      <dgm:spPr>
        <a:solidFill>
          <a:schemeClr val="tx2">
            <a:lumMod val="40000"/>
            <a:lumOff val="60000"/>
          </a:schemeClr>
        </a:solidFill>
      </dgm:spPr>
      <dgm:t>
        <a:bodyPr/>
        <a:lstStyle/>
        <a:p>
          <a:r>
            <a:rPr lang="es-ES" dirty="0">
              <a:latin typeface="Myriad Pro"/>
            </a:rPr>
            <a:t>Descomposición en celdas</a:t>
          </a:r>
          <a:endParaRPr lang="es-ES" dirty="0"/>
        </a:p>
      </dgm:t>
    </dgm:pt>
    <dgm:pt modelId="{6E582168-12FA-4045-BB0E-876268157ED9}" type="parTrans" cxnId="{2E5C07E7-3396-47EA-A268-EE3F0511ADC7}">
      <dgm:prSet/>
      <dgm:spPr/>
      <dgm:t>
        <a:bodyPr/>
        <a:lstStyle/>
        <a:p>
          <a:endParaRPr lang="es-ES"/>
        </a:p>
      </dgm:t>
    </dgm:pt>
    <dgm:pt modelId="{F54827EA-438E-4129-80F2-8F5CFE87E570}" type="sibTrans" cxnId="{2E5C07E7-3396-47EA-A268-EE3F0511ADC7}">
      <dgm:prSet/>
      <dgm:spPr/>
      <dgm:t>
        <a:bodyPr/>
        <a:lstStyle/>
        <a:p>
          <a:endParaRPr lang="es-ES"/>
        </a:p>
      </dgm:t>
    </dgm:pt>
    <dgm:pt modelId="{EE789E63-F386-4091-9C6D-A9624D0E0D8E}">
      <dgm:prSet phldrT="[Texto]"/>
      <dgm:spPr/>
      <dgm:t>
        <a:bodyPr/>
        <a:lstStyle/>
        <a:p>
          <a:r>
            <a:rPr lang="es-ES" dirty="0">
              <a:latin typeface="Myriad Pro"/>
            </a:rPr>
            <a:t>Grafo</a:t>
          </a:r>
          <a:endParaRPr lang="es-ES" dirty="0"/>
        </a:p>
      </dgm:t>
    </dgm:pt>
    <dgm:pt modelId="{58896114-F461-4207-9712-A9BE80B6702C}" type="parTrans" cxnId="{AA1F49A6-E5E2-4CD8-B889-D909E7B4E351}">
      <dgm:prSet/>
      <dgm:spPr/>
      <dgm:t>
        <a:bodyPr/>
        <a:lstStyle/>
        <a:p>
          <a:endParaRPr lang="es-ES"/>
        </a:p>
      </dgm:t>
    </dgm:pt>
    <dgm:pt modelId="{EBD0C50F-C7BD-4734-B895-A8F6D51F6AA3}" type="sibTrans" cxnId="{AA1F49A6-E5E2-4CD8-B889-D909E7B4E351}">
      <dgm:prSet/>
      <dgm:spPr/>
      <dgm:t>
        <a:bodyPr/>
        <a:lstStyle/>
        <a:p>
          <a:endParaRPr lang="es-ES"/>
        </a:p>
      </dgm:t>
    </dgm:pt>
    <dgm:pt modelId="{F05A711C-72E2-4118-AE04-C6AD919C7D04}">
      <dgm:prSet phldrT="[Texto]"/>
      <dgm:spPr/>
      <dgm:t>
        <a:bodyPr/>
        <a:lstStyle/>
        <a:p>
          <a:r>
            <a:rPr lang="es-ES" dirty="0">
              <a:latin typeface="Myriad Pro"/>
            </a:rPr>
            <a:t>Dijkstra</a:t>
          </a:r>
          <a:endParaRPr lang="es-ES" dirty="0"/>
        </a:p>
      </dgm:t>
    </dgm:pt>
    <dgm:pt modelId="{E6E407BA-BA8A-4CB6-8D6C-5B1899675B80}" type="parTrans" cxnId="{1C30A8E0-0DEA-4D70-8880-F7852ABCEFBA}">
      <dgm:prSet/>
      <dgm:spPr/>
      <dgm:t>
        <a:bodyPr/>
        <a:lstStyle/>
        <a:p>
          <a:endParaRPr lang="es-ES"/>
        </a:p>
      </dgm:t>
    </dgm:pt>
    <dgm:pt modelId="{8C2B709C-3881-47E5-A3C4-5C68901CB6C4}" type="sibTrans" cxnId="{1C30A8E0-0DEA-4D70-8880-F7852ABCEFBA}">
      <dgm:prSet/>
      <dgm:spPr/>
      <dgm:t>
        <a:bodyPr/>
        <a:lstStyle/>
        <a:p>
          <a:endParaRPr lang="es-ES"/>
        </a:p>
      </dgm:t>
    </dgm:pt>
    <dgm:pt modelId="{C6A221FB-200D-4B2C-9481-1B0F9BBB6E97}">
      <dgm:prSet/>
      <dgm:spPr/>
      <dgm:t>
        <a:bodyPr/>
        <a:lstStyle/>
        <a:p>
          <a:r>
            <a:rPr lang="es-ES" dirty="0"/>
            <a:t>Algoritmo del banquero</a:t>
          </a:r>
        </a:p>
      </dgm:t>
    </dgm:pt>
    <dgm:pt modelId="{A8E47178-6662-4C0D-AEFD-5F6D03857D27}" type="parTrans" cxnId="{9EFD8F4B-8C98-4FCF-9F2C-D97AC48A2E34}">
      <dgm:prSet/>
      <dgm:spPr/>
      <dgm:t>
        <a:bodyPr/>
        <a:lstStyle/>
        <a:p>
          <a:endParaRPr lang="es-ES"/>
        </a:p>
      </dgm:t>
    </dgm:pt>
    <dgm:pt modelId="{3A385298-F596-4990-87BB-718627CA2F29}" type="sibTrans" cxnId="{9EFD8F4B-8C98-4FCF-9F2C-D97AC48A2E34}">
      <dgm:prSet/>
      <dgm:spPr/>
      <dgm:t>
        <a:bodyPr/>
        <a:lstStyle/>
        <a:p>
          <a:endParaRPr lang="es-ES"/>
        </a:p>
      </dgm:t>
    </dgm:pt>
    <dgm:pt modelId="{139D9D09-3656-41D6-A1BF-E89CAB6FCE98}" type="pres">
      <dgm:prSet presAssocID="{89BB8FDE-C9DE-4FA2-87F6-063B3992D39A}" presName="rootnode" presStyleCnt="0">
        <dgm:presLayoutVars>
          <dgm:chMax/>
          <dgm:chPref/>
          <dgm:dir/>
          <dgm:animLvl val="lvl"/>
        </dgm:presLayoutVars>
      </dgm:prSet>
      <dgm:spPr/>
    </dgm:pt>
    <dgm:pt modelId="{A2CE1453-975F-4A95-BE59-0FE9419A0313}" type="pres">
      <dgm:prSet presAssocID="{562F13D6-C13A-4199-BC12-BE233E7721CF}" presName="composite" presStyleCnt="0"/>
      <dgm:spPr/>
    </dgm:pt>
    <dgm:pt modelId="{ADB02844-F0E0-469F-96DB-3FFBC9F6D304}" type="pres">
      <dgm:prSet presAssocID="{562F13D6-C13A-4199-BC12-BE233E7721CF}" presName="bentUpArrow1" presStyleLbl="alignImgPlace1" presStyleIdx="0" presStyleCnt="3" custLinFactNeighborX="-25694" custLinFactNeighborY="5286"/>
      <dgm:spPr/>
    </dgm:pt>
    <dgm:pt modelId="{B3F38187-F537-4E2F-9CA0-14BCF8D3BB58}" type="pres">
      <dgm:prSet presAssocID="{562F13D6-C13A-4199-BC12-BE233E7721CF}" presName="ParentText" presStyleLbl="node1" presStyleIdx="0" presStyleCnt="4" custLinFactNeighborX="-73872">
        <dgm:presLayoutVars>
          <dgm:chMax val="1"/>
          <dgm:chPref val="1"/>
          <dgm:bulletEnabled val="1"/>
        </dgm:presLayoutVars>
      </dgm:prSet>
      <dgm:spPr/>
    </dgm:pt>
    <dgm:pt modelId="{0CD1145F-B8E0-4486-9F17-C86A9182A138}" type="pres">
      <dgm:prSet presAssocID="{562F13D6-C13A-4199-BC12-BE233E7721CF}" presName="ChildText" presStyleLbl="revTx" presStyleIdx="0" presStyleCnt="3" custLinFactNeighborX="-86201">
        <dgm:presLayoutVars>
          <dgm:chMax val="0"/>
          <dgm:chPref val="0"/>
          <dgm:bulletEnabled val="1"/>
        </dgm:presLayoutVars>
      </dgm:prSet>
      <dgm:spPr/>
    </dgm:pt>
    <dgm:pt modelId="{CD41D34F-CCB1-4FBA-85E8-33143FC578E7}" type="pres">
      <dgm:prSet presAssocID="{F54827EA-438E-4129-80F2-8F5CFE87E570}" presName="sibTrans" presStyleCnt="0"/>
      <dgm:spPr/>
    </dgm:pt>
    <dgm:pt modelId="{61552537-6D2A-4A24-AA83-7F84FCA0E129}" type="pres">
      <dgm:prSet presAssocID="{EE789E63-F386-4091-9C6D-A9624D0E0D8E}" presName="composite" presStyleCnt="0"/>
      <dgm:spPr/>
    </dgm:pt>
    <dgm:pt modelId="{1FE5DAB3-D005-484B-A307-6FE2FC1372C4}" type="pres">
      <dgm:prSet presAssocID="{EE789E63-F386-4091-9C6D-A9624D0E0D8E}" presName="bentUpArrow1" presStyleLbl="alignImgPlace1" presStyleIdx="1" presStyleCnt="3" custLinFactNeighborX="66706" custLinFactNeighborY="4312"/>
      <dgm:spPr/>
    </dgm:pt>
    <dgm:pt modelId="{FD417247-E39D-4A43-A5ED-62F14F2998B3}" type="pres">
      <dgm:prSet presAssocID="{EE789E63-F386-4091-9C6D-A9624D0E0D8E}" presName="ParentText" presStyleLbl="node1" presStyleIdx="1" presStyleCnt="4" custLinFactNeighborX="-13199">
        <dgm:presLayoutVars>
          <dgm:chMax val="1"/>
          <dgm:chPref val="1"/>
          <dgm:bulletEnabled val="1"/>
        </dgm:presLayoutVars>
      </dgm:prSet>
      <dgm:spPr/>
    </dgm:pt>
    <dgm:pt modelId="{ED5EC464-CC41-4705-AA6F-B67103275A04}" type="pres">
      <dgm:prSet presAssocID="{EE789E63-F386-4091-9C6D-A9624D0E0D8E}" presName="ChildText" presStyleLbl="revTx" presStyleIdx="1" presStyleCnt="3">
        <dgm:presLayoutVars>
          <dgm:chMax val="0"/>
          <dgm:chPref val="0"/>
          <dgm:bulletEnabled val="1"/>
        </dgm:presLayoutVars>
      </dgm:prSet>
      <dgm:spPr/>
    </dgm:pt>
    <dgm:pt modelId="{CE47C008-283E-4AFB-A4CF-7E40652EFB50}" type="pres">
      <dgm:prSet presAssocID="{EBD0C50F-C7BD-4734-B895-A8F6D51F6AA3}" presName="sibTrans" presStyleCnt="0"/>
      <dgm:spPr/>
    </dgm:pt>
    <dgm:pt modelId="{D761403A-36D8-4AAD-9124-BE3A7ECC65CE}" type="pres">
      <dgm:prSet presAssocID="{F05A711C-72E2-4118-AE04-C6AD919C7D04}" presName="composite" presStyleCnt="0"/>
      <dgm:spPr/>
    </dgm:pt>
    <dgm:pt modelId="{E571E654-DFF7-423D-BD06-0290FE960B61}" type="pres">
      <dgm:prSet presAssocID="{F05A711C-72E2-4118-AE04-C6AD919C7D04}" presName="bentUpArrow1" presStyleLbl="alignImgPlace1" presStyleIdx="2" presStyleCnt="3" custLinFactX="58538" custLinFactNeighborX="100000" custLinFactNeighborY="11177"/>
      <dgm:spPr/>
    </dgm:pt>
    <dgm:pt modelId="{72D0118F-793E-4AD5-A004-CE104FC6557A}" type="pres">
      <dgm:prSet presAssocID="{F05A711C-72E2-4118-AE04-C6AD919C7D04}" presName="ParentText" presStyleLbl="node1" presStyleIdx="2" presStyleCnt="4" custLinFactNeighborX="49857" custLinFactNeighborY="1444">
        <dgm:presLayoutVars>
          <dgm:chMax val="1"/>
          <dgm:chPref val="1"/>
          <dgm:bulletEnabled val="1"/>
        </dgm:presLayoutVars>
      </dgm:prSet>
      <dgm:spPr/>
    </dgm:pt>
    <dgm:pt modelId="{5358A082-D0FB-4694-875F-945787CCD260}" type="pres">
      <dgm:prSet presAssocID="{F05A711C-72E2-4118-AE04-C6AD919C7D04}" presName="ChildText" presStyleLbl="revTx" presStyleIdx="2" presStyleCnt="3" custLinFactX="25520" custLinFactNeighborX="100000" custLinFactNeighborY="-1582">
        <dgm:presLayoutVars>
          <dgm:chMax val="0"/>
          <dgm:chPref val="0"/>
          <dgm:bulletEnabled val="1"/>
        </dgm:presLayoutVars>
      </dgm:prSet>
      <dgm:spPr/>
    </dgm:pt>
    <dgm:pt modelId="{B84FBA28-78EE-40C5-9C86-8B976DEDE374}" type="pres">
      <dgm:prSet presAssocID="{8C2B709C-3881-47E5-A3C4-5C68901CB6C4}" presName="sibTrans" presStyleCnt="0"/>
      <dgm:spPr/>
    </dgm:pt>
    <dgm:pt modelId="{960376C4-6303-4E49-A055-33AED9AE4922}" type="pres">
      <dgm:prSet presAssocID="{C6A221FB-200D-4B2C-9481-1B0F9BBB6E97}" presName="composite" presStyleCnt="0"/>
      <dgm:spPr/>
    </dgm:pt>
    <dgm:pt modelId="{94DDB882-6369-4E59-9CA6-20167C5FBCB8}" type="pres">
      <dgm:prSet presAssocID="{C6A221FB-200D-4B2C-9481-1B0F9BBB6E97}" presName="ParentText" presStyleLbl="node1" presStyleIdx="3" presStyleCnt="4" custLinFactX="11107" custLinFactNeighborX="100000" custLinFactNeighborY="-1745">
        <dgm:presLayoutVars>
          <dgm:chMax val="1"/>
          <dgm:chPref val="1"/>
          <dgm:bulletEnabled val="1"/>
        </dgm:presLayoutVars>
      </dgm:prSet>
      <dgm:spPr/>
    </dgm:pt>
  </dgm:ptLst>
  <dgm:cxnLst>
    <dgm:cxn modelId="{847C790C-6982-4E7B-B6C6-B7589B4A61BE}" type="presOf" srcId="{562F13D6-C13A-4199-BC12-BE233E7721CF}" destId="{B3F38187-F537-4E2F-9CA0-14BCF8D3BB58}" srcOrd="0" destOrd="0" presId="urn:microsoft.com/office/officeart/2005/8/layout/StepDownProcess"/>
    <dgm:cxn modelId="{8E366C3C-0BDB-4455-9137-9C20AC45769E}" type="presOf" srcId="{89BB8FDE-C9DE-4FA2-87F6-063B3992D39A}" destId="{139D9D09-3656-41D6-A1BF-E89CAB6FCE98}" srcOrd="0" destOrd="0" presId="urn:microsoft.com/office/officeart/2005/8/layout/StepDownProcess"/>
    <dgm:cxn modelId="{9EFD8F4B-8C98-4FCF-9F2C-D97AC48A2E34}" srcId="{89BB8FDE-C9DE-4FA2-87F6-063B3992D39A}" destId="{C6A221FB-200D-4B2C-9481-1B0F9BBB6E97}" srcOrd="3" destOrd="0" parTransId="{A8E47178-6662-4C0D-AEFD-5F6D03857D27}" sibTransId="{3A385298-F596-4990-87BB-718627CA2F29}"/>
    <dgm:cxn modelId="{AA1F49A6-E5E2-4CD8-B889-D909E7B4E351}" srcId="{89BB8FDE-C9DE-4FA2-87F6-063B3992D39A}" destId="{EE789E63-F386-4091-9C6D-A9624D0E0D8E}" srcOrd="1" destOrd="0" parTransId="{58896114-F461-4207-9712-A9BE80B6702C}" sibTransId="{EBD0C50F-C7BD-4734-B895-A8F6D51F6AA3}"/>
    <dgm:cxn modelId="{48B681D8-D57F-4CDD-85BC-1F0F1B2A32DC}" type="presOf" srcId="{EE789E63-F386-4091-9C6D-A9624D0E0D8E}" destId="{FD417247-E39D-4A43-A5ED-62F14F2998B3}" srcOrd="0" destOrd="0" presId="urn:microsoft.com/office/officeart/2005/8/layout/StepDownProcess"/>
    <dgm:cxn modelId="{1C30A8E0-0DEA-4D70-8880-F7852ABCEFBA}" srcId="{89BB8FDE-C9DE-4FA2-87F6-063B3992D39A}" destId="{F05A711C-72E2-4118-AE04-C6AD919C7D04}" srcOrd="2" destOrd="0" parTransId="{E6E407BA-BA8A-4CB6-8D6C-5B1899675B80}" sibTransId="{8C2B709C-3881-47E5-A3C4-5C68901CB6C4}"/>
    <dgm:cxn modelId="{2E5C07E7-3396-47EA-A268-EE3F0511ADC7}" srcId="{89BB8FDE-C9DE-4FA2-87F6-063B3992D39A}" destId="{562F13D6-C13A-4199-BC12-BE233E7721CF}" srcOrd="0" destOrd="0" parTransId="{6E582168-12FA-4045-BB0E-876268157ED9}" sibTransId="{F54827EA-438E-4129-80F2-8F5CFE87E570}"/>
    <dgm:cxn modelId="{884F52E8-15B4-4161-BFE8-8EE05CE5CD94}" type="presOf" srcId="{C6A221FB-200D-4B2C-9481-1B0F9BBB6E97}" destId="{94DDB882-6369-4E59-9CA6-20167C5FBCB8}" srcOrd="0" destOrd="0" presId="urn:microsoft.com/office/officeart/2005/8/layout/StepDownProcess"/>
    <dgm:cxn modelId="{0A42A5F4-E4AB-498E-AD50-5B577CA080F8}" type="presOf" srcId="{F05A711C-72E2-4118-AE04-C6AD919C7D04}" destId="{72D0118F-793E-4AD5-A004-CE104FC6557A}" srcOrd="0" destOrd="0" presId="urn:microsoft.com/office/officeart/2005/8/layout/StepDownProcess"/>
    <dgm:cxn modelId="{C9CEEF0D-4586-4180-A48C-1C2D2D9FB844}" type="presParOf" srcId="{139D9D09-3656-41D6-A1BF-E89CAB6FCE98}" destId="{A2CE1453-975F-4A95-BE59-0FE9419A0313}" srcOrd="0" destOrd="0" presId="urn:microsoft.com/office/officeart/2005/8/layout/StepDownProcess"/>
    <dgm:cxn modelId="{92E4C249-5F90-45FD-B504-FA138054A986}" type="presParOf" srcId="{A2CE1453-975F-4A95-BE59-0FE9419A0313}" destId="{ADB02844-F0E0-469F-96DB-3FFBC9F6D304}" srcOrd="0" destOrd="0" presId="urn:microsoft.com/office/officeart/2005/8/layout/StepDownProcess"/>
    <dgm:cxn modelId="{35EDA0BE-121B-4F94-8877-78EE3249BC87}" type="presParOf" srcId="{A2CE1453-975F-4A95-BE59-0FE9419A0313}" destId="{B3F38187-F537-4E2F-9CA0-14BCF8D3BB58}" srcOrd="1" destOrd="0" presId="urn:microsoft.com/office/officeart/2005/8/layout/StepDownProcess"/>
    <dgm:cxn modelId="{C7C041FD-E84B-461A-A723-51E513F314C6}" type="presParOf" srcId="{A2CE1453-975F-4A95-BE59-0FE9419A0313}" destId="{0CD1145F-B8E0-4486-9F17-C86A9182A138}" srcOrd="2" destOrd="0" presId="urn:microsoft.com/office/officeart/2005/8/layout/StepDownProcess"/>
    <dgm:cxn modelId="{09739B4C-C006-428D-8EC2-718F6D6215E9}" type="presParOf" srcId="{139D9D09-3656-41D6-A1BF-E89CAB6FCE98}" destId="{CD41D34F-CCB1-4FBA-85E8-33143FC578E7}" srcOrd="1" destOrd="0" presId="urn:microsoft.com/office/officeart/2005/8/layout/StepDownProcess"/>
    <dgm:cxn modelId="{3DFE8DB7-CFF9-4EF1-AE68-0A905EA9898B}" type="presParOf" srcId="{139D9D09-3656-41D6-A1BF-E89CAB6FCE98}" destId="{61552537-6D2A-4A24-AA83-7F84FCA0E129}" srcOrd="2" destOrd="0" presId="urn:microsoft.com/office/officeart/2005/8/layout/StepDownProcess"/>
    <dgm:cxn modelId="{52F6400D-C038-46C0-BECC-CDA318FC558C}" type="presParOf" srcId="{61552537-6D2A-4A24-AA83-7F84FCA0E129}" destId="{1FE5DAB3-D005-484B-A307-6FE2FC1372C4}" srcOrd="0" destOrd="0" presId="urn:microsoft.com/office/officeart/2005/8/layout/StepDownProcess"/>
    <dgm:cxn modelId="{3CB10FEF-D49C-487E-9D97-F08F416FCAD4}" type="presParOf" srcId="{61552537-6D2A-4A24-AA83-7F84FCA0E129}" destId="{FD417247-E39D-4A43-A5ED-62F14F2998B3}" srcOrd="1" destOrd="0" presId="urn:microsoft.com/office/officeart/2005/8/layout/StepDownProcess"/>
    <dgm:cxn modelId="{85ADF722-9F96-46BD-BC27-13782510F5A3}" type="presParOf" srcId="{61552537-6D2A-4A24-AA83-7F84FCA0E129}" destId="{ED5EC464-CC41-4705-AA6F-B67103275A04}" srcOrd="2" destOrd="0" presId="urn:microsoft.com/office/officeart/2005/8/layout/StepDownProcess"/>
    <dgm:cxn modelId="{54C4997B-D2C3-4C73-A2CA-E2E0CAA2707B}" type="presParOf" srcId="{139D9D09-3656-41D6-A1BF-E89CAB6FCE98}" destId="{CE47C008-283E-4AFB-A4CF-7E40652EFB50}" srcOrd="3" destOrd="0" presId="urn:microsoft.com/office/officeart/2005/8/layout/StepDownProcess"/>
    <dgm:cxn modelId="{EF709B4D-DDE0-4AD6-83A6-289B43C1B636}" type="presParOf" srcId="{139D9D09-3656-41D6-A1BF-E89CAB6FCE98}" destId="{D761403A-36D8-4AAD-9124-BE3A7ECC65CE}" srcOrd="4" destOrd="0" presId="urn:microsoft.com/office/officeart/2005/8/layout/StepDownProcess"/>
    <dgm:cxn modelId="{F0FFF0FF-DBE9-4301-99C4-2D029BF48CC7}" type="presParOf" srcId="{D761403A-36D8-4AAD-9124-BE3A7ECC65CE}" destId="{E571E654-DFF7-423D-BD06-0290FE960B61}" srcOrd="0" destOrd="0" presId="urn:microsoft.com/office/officeart/2005/8/layout/StepDownProcess"/>
    <dgm:cxn modelId="{F6BDBF64-2B8E-43BF-8196-1AE5E14368CF}" type="presParOf" srcId="{D761403A-36D8-4AAD-9124-BE3A7ECC65CE}" destId="{72D0118F-793E-4AD5-A004-CE104FC6557A}" srcOrd="1" destOrd="0" presId="urn:microsoft.com/office/officeart/2005/8/layout/StepDownProcess"/>
    <dgm:cxn modelId="{5554B5DE-92B9-4855-AC09-76E68668969B}" type="presParOf" srcId="{D761403A-36D8-4AAD-9124-BE3A7ECC65CE}" destId="{5358A082-D0FB-4694-875F-945787CCD260}" srcOrd="2" destOrd="0" presId="urn:microsoft.com/office/officeart/2005/8/layout/StepDownProcess"/>
    <dgm:cxn modelId="{AA24850D-860C-43F7-A3BA-450E67E268A8}" type="presParOf" srcId="{139D9D09-3656-41D6-A1BF-E89CAB6FCE98}" destId="{B84FBA28-78EE-40C5-9C86-8B976DEDE374}" srcOrd="5" destOrd="0" presId="urn:microsoft.com/office/officeart/2005/8/layout/StepDownProcess"/>
    <dgm:cxn modelId="{85447F67-49FB-41C7-85AA-DEC57CCF7CB3}" type="presParOf" srcId="{139D9D09-3656-41D6-A1BF-E89CAB6FCE98}" destId="{960376C4-6303-4E49-A055-33AED9AE4922}" srcOrd="6" destOrd="0" presId="urn:microsoft.com/office/officeart/2005/8/layout/StepDownProcess"/>
    <dgm:cxn modelId="{C06A3F27-DB41-459C-8050-38A557B1978E}" type="presParOf" srcId="{960376C4-6303-4E49-A055-33AED9AE4922}" destId="{94DDB882-6369-4E59-9CA6-20167C5FBCB8}" srcOrd="0"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accent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9BB8FDE-C9DE-4FA2-87F6-063B3992D39A}" type="doc">
      <dgm:prSet loTypeId="urn:microsoft.com/office/officeart/2005/8/layout/StepDownProcess" loCatId="process" qsTypeId="urn:microsoft.com/office/officeart/2005/8/quickstyle/simple1" qsCatId="simple" csTypeId="urn:microsoft.com/office/officeart/2005/8/colors/accent1_1" csCatId="accent1" phldr="1"/>
      <dgm:spPr/>
      <dgm:t>
        <a:bodyPr/>
        <a:lstStyle/>
        <a:p>
          <a:endParaRPr lang="es-ES"/>
        </a:p>
      </dgm:t>
    </dgm:pt>
    <dgm:pt modelId="{562F13D6-C13A-4199-BC12-BE233E7721CF}">
      <dgm:prSet phldrT="[Texto]"/>
      <dgm:spPr/>
      <dgm:t>
        <a:bodyPr/>
        <a:lstStyle/>
        <a:p>
          <a:r>
            <a:rPr lang="es-ES" dirty="0">
              <a:latin typeface="Myriad Pro"/>
            </a:rPr>
            <a:t>Descomposición en celdas</a:t>
          </a:r>
          <a:endParaRPr lang="es-ES" dirty="0"/>
        </a:p>
      </dgm:t>
    </dgm:pt>
    <dgm:pt modelId="{6E582168-12FA-4045-BB0E-876268157ED9}" type="parTrans" cxnId="{2E5C07E7-3396-47EA-A268-EE3F0511ADC7}">
      <dgm:prSet/>
      <dgm:spPr/>
      <dgm:t>
        <a:bodyPr/>
        <a:lstStyle/>
        <a:p>
          <a:endParaRPr lang="es-ES"/>
        </a:p>
      </dgm:t>
    </dgm:pt>
    <dgm:pt modelId="{F54827EA-438E-4129-80F2-8F5CFE87E570}" type="sibTrans" cxnId="{2E5C07E7-3396-47EA-A268-EE3F0511ADC7}">
      <dgm:prSet/>
      <dgm:spPr/>
      <dgm:t>
        <a:bodyPr/>
        <a:lstStyle/>
        <a:p>
          <a:endParaRPr lang="es-ES"/>
        </a:p>
      </dgm:t>
    </dgm:pt>
    <dgm:pt modelId="{EE789E63-F386-4091-9C6D-A9624D0E0D8E}">
      <dgm:prSet phldrT="[Texto]"/>
      <dgm:spPr>
        <a:solidFill>
          <a:schemeClr val="tx2">
            <a:lumMod val="40000"/>
            <a:lumOff val="60000"/>
          </a:schemeClr>
        </a:solidFill>
      </dgm:spPr>
      <dgm:t>
        <a:bodyPr/>
        <a:lstStyle/>
        <a:p>
          <a:r>
            <a:rPr lang="es-ES" dirty="0">
              <a:latin typeface="Myriad Pro"/>
            </a:rPr>
            <a:t>Grafo</a:t>
          </a:r>
          <a:endParaRPr lang="es-ES" dirty="0"/>
        </a:p>
      </dgm:t>
    </dgm:pt>
    <dgm:pt modelId="{58896114-F461-4207-9712-A9BE80B6702C}" type="parTrans" cxnId="{AA1F49A6-E5E2-4CD8-B889-D909E7B4E351}">
      <dgm:prSet/>
      <dgm:spPr/>
      <dgm:t>
        <a:bodyPr/>
        <a:lstStyle/>
        <a:p>
          <a:endParaRPr lang="es-ES"/>
        </a:p>
      </dgm:t>
    </dgm:pt>
    <dgm:pt modelId="{EBD0C50F-C7BD-4734-B895-A8F6D51F6AA3}" type="sibTrans" cxnId="{AA1F49A6-E5E2-4CD8-B889-D909E7B4E351}">
      <dgm:prSet/>
      <dgm:spPr/>
      <dgm:t>
        <a:bodyPr/>
        <a:lstStyle/>
        <a:p>
          <a:endParaRPr lang="es-ES"/>
        </a:p>
      </dgm:t>
    </dgm:pt>
    <dgm:pt modelId="{F05A711C-72E2-4118-AE04-C6AD919C7D04}">
      <dgm:prSet phldrT="[Texto]"/>
      <dgm:spPr/>
      <dgm:t>
        <a:bodyPr/>
        <a:lstStyle/>
        <a:p>
          <a:r>
            <a:rPr lang="es-ES" dirty="0">
              <a:latin typeface="Myriad Pro"/>
            </a:rPr>
            <a:t>Dijkstra</a:t>
          </a:r>
          <a:endParaRPr lang="es-ES" dirty="0"/>
        </a:p>
      </dgm:t>
    </dgm:pt>
    <dgm:pt modelId="{E6E407BA-BA8A-4CB6-8D6C-5B1899675B80}" type="parTrans" cxnId="{1C30A8E0-0DEA-4D70-8880-F7852ABCEFBA}">
      <dgm:prSet/>
      <dgm:spPr/>
      <dgm:t>
        <a:bodyPr/>
        <a:lstStyle/>
        <a:p>
          <a:endParaRPr lang="es-ES"/>
        </a:p>
      </dgm:t>
    </dgm:pt>
    <dgm:pt modelId="{8C2B709C-3881-47E5-A3C4-5C68901CB6C4}" type="sibTrans" cxnId="{1C30A8E0-0DEA-4D70-8880-F7852ABCEFBA}">
      <dgm:prSet/>
      <dgm:spPr/>
      <dgm:t>
        <a:bodyPr/>
        <a:lstStyle/>
        <a:p>
          <a:endParaRPr lang="es-ES"/>
        </a:p>
      </dgm:t>
    </dgm:pt>
    <dgm:pt modelId="{C6A221FB-200D-4B2C-9481-1B0F9BBB6E97}">
      <dgm:prSet/>
      <dgm:spPr/>
      <dgm:t>
        <a:bodyPr/>
        <a:lstStyle/>
        <a:p>
          <a:r>
            <a:rPr lang="es-ES" dirty="0"/>
            <a:t>Algoritmo del banquero</a:t>
          </a:r>
        </a:p>
      </dgm:t>
    </dgm:pt>
    <dgm:pt modelId="{A8E47178-6662-4C0D-AEFD-5F6D03857D27}" type="parTrans" cxnId="{9EFD8F4B-8C98-4FCF-9F2C-D97AC48A2E34}">
      <dgm:prSet/>
      <dgm:spPr/>
      <dgm:t>
        <a:bodyPr/>
        <a:lstStyle/>
        <a:p>
          <a:endParaRPr lang="es-ES"/>
        </a:p>
      </dgm:t>
    </dgm:pt>
    <dgm:pt modelId="{3A385298-F596-4990-87BB-718627CA2F29}" type="sibTrans" cxnId="{9EFD8F4B-8C98-4FCF-9F2C-D97AC48A2E34}">
      <dgm:prSet/>
      <dgm:spPr/>
      <dgm:t>
        <a:bodyPr/>
        <a:lstStyle/>
        <a:p>
          <a:endParaRPr lang="es-ES"/>
        </a:p>
      </dgm:t>
    </dgm:pt>
    <dgm:pt modelId="{139D9D09-3656-41D6-A1BF-E89CAB6FCE98}" type="pres">
      <dgm:prSet presAssocID="{89BB8FDE-C9DE-4FA2-87F6-063B3992D39A}" presName="rootnode" presStyleCnt="0">
        <dgm:presLayoutVars>
          <dgm:chMax/>
          <dgm:chPref/>
          <dgm:dir/>
          <dgm:animLvl val="lvl"/>
        </dgm:presLayoutVars>
      </dgm:prSet>
      <dgm:spPr/>
    </dgm:pt>
    <dgm:pt modelId="{A2CE1453-975F-4A95-BE59-0FE9419A0313}" type="pres">
      <dgm:prSet presAssocID="{562F13D6-C13A-4199-BC12-BE233E7721CF}" presName="composite" presStyleCnt="0"/>
      <dgm:spPr/>
    </dgm:pt>
    <dgm:pt modelId="{ADB02844-F0E0-469F-96DB-3FFBC9F6D304}" type="pres">
      <dgm:prSet presAssocID="{562F13D6-C13A-4199-BC12-BE233E7721CF}" presName="bentUpArrow1" presStyleLbl="alignImgPlace1" presStyleIdx="0" presStyleCnt="3" custLinFactNeighborX="-25694" custLinFactNeighborY="5286"/>
      <dgm:spPr/>
    </dgm:pt>
    <dgm:pt modelId="{B3F38187-F537-4E2F-9CA0-14BCF8D3BB58}" type="pres">
      <dgm:prSet presAssocID="{562F13D6-C13A-4199-BC12-BE233E7721CF}" presName="ParentText" presStyleLbl="node1" presStyleIdx="0" presStyleCnt="4" custLinFactNeighborX="-73872">
        <dgm:presLayoutVars>
          <dgm:chMax val="1"/>
          <dgm:chPref val="1"/>
          <dgm:bulletEnabled val="1"/>
        </dgm:presLayoutVars>
      </dgm:prSet>
      <dgm:spPr/>
    </dgm:pt>
    <dgm:pt modelId="{0CD1145F-B8E0-4486-9F17-C86A9182A138}" type="pres">
      <dgm:prSet presAssocID="{562F13D6-C13A-4199-BC12-BE233E7721CF}" presName="ChildText" presStyleLbl="revTx" presStyleIdx="0" presStyleCnt="3" custLinFactNeighborX="-86201">
        <dgm:presLayoutVars>
          <dgm:chMax val="0"/>
          <dgm:chPref val="0"/>
          <dgm:bulletEnabled val="1"/>
        </dgm:presLayoutVars>
      </dgm:prSet>
      <dgm:spPr/>
    </dgm:pt>
    <dgm:pt modelId="{CD41D34F-CCB1-4FBA-85E8-33143FC578E7}" type="pres">
      <dgm:prSet presAssocID="{F54827EA-438E-4129-80F2-8F5CFE87E570}" presName="sibTrans" presStyleCnt="0"/>
      <dgm:spPr/>
    </dgm:pt>
    <dgm:pt modelId="{61552537-6D2A-4A24-AA83-7F84FCA0E129}" type="pres">
      <dgm:prSet presAssocID="{EE789E63-F386-4091-9C6D-A9624D0E0D8E}" presName="composite" presStyleCnt="0"/>
      <dgm:spPr/>
    </dgm:pt>
    <dgm:pt modelId="{1FE5DAB3-D005-484B-A307-6FE2FC1372C4}" type="pres">
      <dgm:prSet presAssocID="{EE789E63-F386-4091-9C6D-A9624D0E0D8E}" presName="bentUpArrow1" presStyleLbl="alignImgPlace1" presStyleIdx="1" presStyleCnt="3" custLinFactNeighborX="66706" custLinFactNeighborY="4312"/>
      <dgm:spPr/>
    </dgm:pt>
    <dgm:pt modelId="{FD417247-E39D-4A43-A5ED-62F14F2998B3}" type="pres">
      <dgm:prSet presAssocID="{EE789E63-F386-4091-9C6D-A9624D0E0D8E}" presName="ParentText" presStyleLbl="node1" presStyleIdx="1" presStyleCnt="4" custLinFactNeighborX="-13199">
        <dgm:presLayoutVars>
          <dgm:chMax val="1"/>
          <dgm:chPref val="1"/>
          <dgm:bulletEnabled val="1"/>
        </dgm:presLayoutVars>
      </dgm:prSet>
      <dgm:spPr/>
    </dgm:pt>
    <dgm:pt modelId="{ED5EC464-CC41-4705-AA6F-B67103275A04}" type="pres">
      <dgm:prSet presAssocID="{EE789E63-F386-4091-9C6D-A9624D0E0D8E}" presName="ChildText" presStyleLbl="revTx" presStyleIdx="1" presStyleCnt="3">
        <dgm:presLayoutVars>
          <dgm:chMax val="0"/>
          <dgm:chPref val="0"/>
          <dgm:bulletEnabled val="1"/>
        </dgm:presLayoutVars>
      </dgm:prSet>
      <dgm:spPr/>
    </dgm:pt>
    <dgm:pt modelId="{CE47C008-283E-4AFB-A4CF-7E40652EFB50}" type="pres">
      <dgm:prSet presAssocID="{EBD0C50F-C7BD-4734-B895-A8F6D51F6AA3}" presName="sibTrans" presStyleCnt="0"/>
      <dgm:spPr/>
    </dgm:pt>
    <dgm:pt modelId="{D761403A-36D8-4AAD-9124-BE3A7ECC65CE}" type="pres">
      <dgm:prSet presAssocID="{F05A711C-72E2-4118-AE04-C6AD919C7D04}" presName="composite" presStyleCnt="0"/>
      <dgm:spPr/>
    </dgm:pt>
    <dgm:pt modelId="{E571E654-DFF7-423D-BD06-0290FE960B61}" type="pres">
      <dgm:prSet presAssocID="{F05A711C-72E2-4118-AE04-C6AD919C7D04}" presName="bentUpArrow1" presStyleLbl="alignImgPlace1" presStyleIdx="2" presStyleCnt="3" custLinFactX="58538" custLinFactNeighborX="100000" custLinFactNeighborY="11177"/>
      <dgm:spPr/>
    </dgm:pt>
    <dgm:pt modelId="{72D0118F-793E-4AD5-A004-CE104FC6557A}" type="pres">
      <dgm:prSet presAssocID="{F05A711C-72E2-4118-AE04-C6AD919C7D04}" presName="ParentText" presStyleLbl="node1" presStyleIdx="2" presStyleCnt="4" custLinFactNeighborX="49857" custLinFactNeighborY="1444">
        <dgm:presLayoutVars>
          <dgm:chMax val="1"/>
          <dgm:chPref val="1"/>
          <dgm:bulletEnabled val="1"/>
        </dgm:presLayoutVars>
      </dgm:prSet>
      <dgm:spPr/>
    </dgm:pt>
    <dgm:pt modelId="{5358A082-D0FB-4694-875F-945787CCD260}" type="pres">
      <dgm:prSet presAssocID="{F05A711C-72E2-4118-AE04-C6AD919C7D04}" presName="ChildText" presStyleLbl="revTx" presStyleIdx="2" presStyleCnt="3" custLinFactX="25520" custLinFactNeighborX="100000" custLinFactNeighborY="-1582">
        <dgm:presLayoutVars>
          <dgm:chMax val="0"/>
          <dgm:chPref val="0"/>
          <dgm:bulletEnabled val="1"/>
        </dgm:presLayoutVars>
      </dgm:prSet>
      <dgm:spPr/>
    </dgm:pt>
    <dgm:pt modelId="{B84FBA28-78EE-40C5-9C86-8B976DEDE374}" type="pres">
      <dgm:prSet presAssocID="{8C2B709C-3881-47E5-A3C4-5C68901CB6C4}" presName="sibTrans" presStyleCnt="0"/>
      <dgm:spPr/>
    </dgm:pt>
    <dgm:pt modelId="{960376C4-6303-4E49-A055-33AED9AE4922}" type="pres">
      <dgm:prSet presAssocID="{C6A221FB-200D-4B2C-9481-1B0F9BBB6E97}" presName="composite" presStyleCnt="0"/>
      <dgm:spPr/>
    </dgm:pt>
    <dgm:pt modelId="{94DDB882-6369-4E59-9CA6-20167C5FBCB8}" type="pres">
      <dgm:prSet presAssocID="{C6A221FB-200D-4B2C-9481-1B0F9BBB6E97}" presName="ParentText" presStyleLbl="node1" presStyleIdx="3" presStyleCnt="4" custLinFactX="11107" custLinFactNeighborX="100000" custLinFactNeighborY="-1745">
        <dgm:presLayoutVars>
          <dgm:chMax val="1"/>
          <dgm:chPref val="1"/>
          <dgm:bulletEnabled val="1"/>
        </dgm:presLayoutVars>
      </dgm:prSet>
      <dgm:spPr/>
    </dgm:pt>
  </dgm:ptLst>
  <dgm:cxnLst>
    <dgm:cxn modelId="{847C790C-6982-4E7B-B6C6-B7589B4A61BE}" type="presOf" srcId="{562F13D6-C13A-4199-BC12-BE233E7721CF}" destId="{B3F38187-F537-4E2F-9CA0-14BCF8D3BB58}" srcOrd="0" destOrd="0" presId="urn:microsoft.com/office/officeart/2005/8/layout/StepDownProcess"/>
    <dgm:cxn modelId="{8E366C3C-0BDB-4455-9137-9C20AC45769E}" type="presOf" srcId="{89BB8FDE-C9DE-4FA2-87F6-063B3992D39A}" destId="{139D9D09-3656-41D6-A1BF-E89CAB6FCE98}" srcOrd="0" destOrd="0" presId="urn:microsoft.com/office/officeart/2005/8/layout/StepDownProcess"/>
    <dgm:cxn modelId="{9EFD8F4B-8C98-4FCF-9F2C-D97AC48A2E34}" srcId="{89BB8FDE-C9DE-4FA2-87F6-063B3992D39A}" destId="{C6A221FB-200D-4B2C-9481-1B0F9BBB6E97}" srcOrd="3" destOrd="0" parTransId="{A8E47178-6662-4C0D-AEFD-5F6D03857D27}" sibTransId="{3A385298-F596-4990-87BB-718627CA2F29}"/>
    <dgm:cxn modelId="{AA1F49A6-E5E2-4CD8-B889-D909E7B4E351}" srcId="{89BB8FDE-C9DE-4FA2-87F6-063B3992D39A}" destId="{EE789E63-F386-4091-9C6D-A9624D0E0D8E}" srcOrd="1" destOrd="0" parTransId="{58896114-F461-4207-9712-A9BE80B6702C}" sibTransId="{EBD0C50F-C7BD-4734-B895-A8F6D51F6AA3}"/>
    <dgm:cxn modelId="{48B681D8-D57F-4CDD-85BC-1F0F1B2A32DC}" type="presOf" srcId="{EE789E63-F386-4091-9C6D-A9624D0E0D8E}" destId="{FD417247-E39D-4A43-A5ED-62F14F2998B3}" srcOrd="0" destOrd="0" presId="urn:microsoft.com/office/officeart/2005/8/layout/StepDownProcess"/>
    <dgm:cxn modelId="{1C30A8E0-0DEA-4D70-8880-F7852ABCEFBA}" srcId="{89BB8FDE-C9DE-4FA2-87F6-063B3992D39A}" destId="{F05A711C-72E2-4118-AE04-C6AD919C7D04}" srcOrd="2" destOrd="0" parTransId="{E6E407BA-BA8A-4CB6-8D6C-5B1899675B80}" sibTransId="{8C2B709C-3881-47E5-A3C4-5C68901CB6C4}"/>
    <dgm:cxn modelId="{2E5C07E7-3396-47EA-A268-EE3F0511ADC7}" srcId="{89BB8FDE-C9DE-4FA2-87F6-063B3992D39A}" destId="{562F13D6-C13A-4199-BC12-BE233E7721CF}" srcOrd="0" destOrd="0" parTransId="{6E582168-12FA-4045-BB0E-876268157ED9}" sibTransId="{F54827EA-438E-4129-80F2-8F5CFE87E570}"/>
    <dgm:cxn modelId="{884F52E8-15B4-4161-BFE8-8EE05CE5CD94}" type="presOf" srcId="{C6A221FB-200D-4B2C-9481-1B0F9BBB6E97}" destId="{94DDB882-6369-4E59-9CA6-20167C5FBCB8}" srcOrd="0" destOrd="0" presId="urn:microsoft.com/office/officeart/2005/8/layout/StepDownProcess"/>
    <dgm:cxn modelId="{0A42A5F4-E4AB-498E-AD50-5B577CA080F8}" type="presOf" srcId="{F05A711C-72E2-4118-AE04-C6AD919C7D04}" destId="{72D0118F-793E-4AD5-A004-CE104FC6557A}" srcOrd="0" destOrd="0" presId="urn:microsoft.com/office/officeart/2005/8/layout/StepDownProcess"/>
    <dgm:cxn modelId="{C9CEEF0D-4586-4180-A48C-1C2D2D9FB844}" type="presParOf" srcId="{139D9D09-3656-41D6-A1BF-E89CAB6FCE98}" destId="{A2CE1453-975F-4A95-BE59-0FE9419A0313}" srcOrd="0" destOrd="0" presId="urn:microsoft.com/office/officeart/2005/8/layout/StepDownProcess"/>
    <dgm:cxn modelId="{92E4C249-5F90-45FD-B504-FA138054A986}" type="presParOf" srcId="{A2CE1453-975F-4A95-BE59-0FE9419A0313}" destId="{ADB02844-F0E0-469F-96DB-3FFBC9F6D304}" srcOrd="0" destOrd="0" presId="urn:microsoft.com/office/officeart/2005/8/layout/StepDownProcess"/>
    <dgm:cxn modelId="{35EDA0BE-121B-4F94-8877-78EE3249BC87}" type="presParOf" srcId="{A2CE1453-975F-4A95-BE59-0FE9419A0313}" destId="{B3F38187-F537-4E2F-9CA0-14BCF8D3BB58}" srcOrd="1" destOrd="0" presId="urn:microsoft.com/office/officeart/2005/8/layout/StepDownProcess"/>
    <dgm:cxn modelId="{C7C041FD-E84B-461A-A723-51E513F314C6}" type="presParOf" srcId="{A2CE1453-975F-4A95-BE59-0FE9419A0313}" destId="{0CD1145F-B8E0-4486-9F17-C86A9182A138}" srcOrd="2" destOrd="0" presId="urn:microsoft.com/office/officeart/2005/8/layout/StepDownProcess"/>
    <dgm:cxn modelId="{09739B4C-C006-428D-8EC2-718F6D6215E9}" type="presParOf" srcId="{139D9D09-3656-41D6-A1BF-E89CAB6FCE98}" destId="{CD41D34F-CCB1-4FBA-85E8-33143FC578E7}" srcOrd="1" destOrd="0" presId="urn:microsoft.com/office/officeart/2005/8/layout/StepDownProcess"/>
    <dgm:cxn modelId="{3DFE8DB7-CFF9-4EF1-AE68-0A905EA9898B}" type="presParOf" srcId="{139D9D09-3656-41D6-A1BF-E89CAB6FCE98}" destId="{61552537-6D2A-4A24-AA83-7F84FCA0E129}" srcOrd="2" destOrd="0" presId="urn:microsoft.com/office/officeart/2005/8/layout/StepDownProcess"/>
    <dgm:cxn modelId="{52F6400D-C038-46C0-BECC-CDA318FC558C}" type="presParOf" srcId="{61552537-6D2A-4A24-AA83-7F84FCA0E129}" destId="{1FE5DAB3-D005-484B-A307-6FE2FC1372C4}" srcOrd="0" destOrd="0" presId="urn:microsoft.com/office/officeart/2005/8/layout/StepDownProcess"/>
    <dgm:cxn modelId="{3CB10FEF-D49C-487E-9D97-F08F416FCAD4}" type="presParOf" srcId="{61552537-6D2A-4A24-AA83-7F84FCA0E129}" destId="{FD417247-E39D-4A43-A5ED-62F14F2998B3}" srcOrd="1" destOrd="0" presId="urn:microsoft.com/office/officeart/2005/8/layout/StepDownProcess"/>
    <dgm:cxn modelId="{85ADF722-9F96-46BD-BC27-13782510F5A3}" type="presParOf" srcId="{61552537-6D2A-4A24-AA83-7F84FCA0E129}" destId="{ED5EC464-CC41-4705-AA6F-B67103275A04}" srcOrd="2" destOrd="0" presId="urn:microsoft.com/office/officeart/2005/8/layout/StepDownProcess"/>
    <dgm:cxn modelId="{54C4997B-D2C3-4C73-A2CA-E2E0CAA2707B}" type="presParOf" srcId="{139D9D09-3656-41D6-A1BF-E89CAB6FCE98}" destId="{CE47C008-283E-4AFB-A4CF-7E40652EFB50}" srcOrd="3" destOrd="0" presId="urn:microsoft.com/office/officeart/2005/8/layout/StepDownProcess"/>
    <dgm:cxn modelId="{EF709B4D-DDE0-4AD6-83A6-289B43C1B636}" type="presParOf" srcId="{139D9D09-3656-41D6-A1BF-E89CAB6FCE98}" destId="{D761403A-36D8-4AAD-9124-BE3A7ECC65CE}" srcOrd="4" destOrd="0" presId="urn:microsoft.com/office/officeart/2005/8/layout/StepDownProcess"/>
    <dgm:cxn modelId="{F0FFF0FF-DBE9-4301-99C4-2D029BF48CC7}" type="presParOf" srcId="{D761403A-36D8-4AAD-9124-BE3A7ECC65CE}" destId="{E571E654-DFF7-423D-BD06-0290FE960B61}" srcOrd="0" destOrd="0" presId="urn:microsoft.com/office/officeart/2005/8/layout/StepDownProcess"/>
    <dgm:cxn modelId="{F6BDBF64-2B8E-43BF-8196-1AE5E14368CF}" type="presParOf" srcId="{D761403A-36D8-4AAD-9124-BE3A7ECC65CE}" destId="{72D0118F-793E-4AD5-A004-CE104FC6557A}" srcOrd="1" destOrd="0" presId="urn:microsoft.com/office/officeart/2005/8/layout/StepDownProcess"/>
    <dgm:cxn modelId="{5554B5DE-92B9-4855-AC09-76E68668969B}" type="presParOf" srcId="{D761403A-36D8-4AAD-9124-BE3A7ECC65CE}" destId="{5358A082-D0FB-4694-875F-945787CCD260}" srcOrd="2" destOrd="0" presId="urn:microsoft.com/office/officeart/2005/8/layout/StepDownProcess"/>
    <dgm:cxn modelId="{AA24850D-860C-43F7-A3BA-450E67E268A8}" type="presParOf" srcId="{139D9D09-3656-41D6-A1BF-E89CAB6FCE98}" destId="{B84FBA28-78EE-40C5-9C86-8B976DEDE374}" srcOrd="5" destOrd="0" presId="urn:microsoft.com/office/officeart/2005/8/layout/StepDownProcess"/>
    <dgm:cxn modelId="{85447F67-49FB-41C7-85AA-DEC57CCF7CB3}" type="presParOf" srcId="{139D9D09-3656-41D6-A1BF-E89CAB6FCE98}" destId="{960376C4-6303-4E49-A055-33AED9AE4922}" srcOrd="6" destOrd="0" presId="urn:microsoft.com/office/officeart/2005/8/layout/StepDownProcess"/>
    <dgm:cxn modelId="{C06A3F27-DB41-459C-8050-38A557B1978E}" type="presParOf" srcId="{960376C4-6303-4E49-A055-33AED9AE4922}" destId="{94DDB882-6369-4E59-9CA6-20167C5FBCB8}" srcOrd="0"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accent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9BB8FDE-C9DE-4FA2-87F6-063B3992D39A}" type="doc">
      <dgm:prSet loTypeId="urn:microsoft.com/office/officeart/2005/8/layout/StepDownProcess" loCatId="process" qsTypeId="urn:microsoft.com/office/officeart/2005/8/quickstyle/simple1" qsCatId="simple" csTypeId="urn:microsoft.com/office/officeart/2005/8/colors/accent1_1" csCatId="accent1" phldr="1"/>
      <dgm:spPr/>
      <dgm:t>
        <a:bodyPr/>
        <a:lstStyle/>
        <a:p>
          <a:endParaRPr lang="es-ES"/>
        </a:p>
      </dgm:t>
    </dgm:pt>
    <dgm:pt modelId="{562F13D6-C13A-4199-BC12-BE233E7721CF}">
      <dgm:prSet phldrT="[Texto]"/>
      <dgm:spPr/>
      <dgm:t>
        <a:bodyPr/>
        <a:lstStyle/>
        <a:p>
          <a:r>
            <a:rPr lang="es-ES" dirty="0">
              <a:latin typeface="Myriad Pro"/>
            </a:rPr>
            <a:t>Descomposición en celdas</a:t>
          </a:r>
          <a:endParaRPr lang="es-ES" dirty="0"/>
        </a:p>
      </dgm:t>
    </dgm:pt>
    <dgm:pt modelId="{6E582168-12FA-4045-BB0E-876268157ED9}" type="parTrans" cxnId="{2E5C07E7-3396-47EA-A268-EE3F0511ADC7}">
      <dgm:prSet/>
      <dgm:spPr/>
      <dgm:t>
        <a:bodyPr/>
        <a:lstStyle/>
        <a:p>
          <a:endParaRPr lang="es-ES"/>
        </a:p>
      </dgm:t>
    </dgm:pt>
    <dgm:pt modelId="{F54827EA-438E-4129-80F2-8F5CFE87E570}" type="sibTrans" cxnId="{2E5C07E7-3396-47EA-A268-EE3F0511ADC7}">
      <dgm:prSet/>
      <dgm:spPr/>
      <dgm:t>
        <a:bodyPr/>
        <a:lstStyle/>
        <a:p>
          <a:endParaRPr lang="es-ES"/>
        </a:p>
      </dgm:t>
    </dgm:pt>
    <dgm:pt modelId="{EE789E63-F386-4091-9C6D-A9624D0E0D8E}">
      <dgm:prSet phldrT="[Texto]"/>
      <dgm:spPr/>
      <dgm:t>
        <a:bodyPr/>
        <a:lstStyle/>
        <a:p>
          <a:r>
            <a:rPr lang="es-ES" dirty="0">
              <a:latin typeface="Myriad Pro"/>
            </a:rPr>
            <a:t>Grafo</a:t>
          </a:r>
          <a:endParaRPr lang="es-ES" dirty="0"/>
        </a:p>
      </dgm:t>
    </dgm:pt>
    <dgm:pt modelId="{58896114-F461-4207-9712-A9BE80B6702C}" type="parTrans" cxnId="{AA1F49A6-E5E2-4CD8-B889-D909E7B4E351}">
      <dgm:prSet/>
      <dgm:spPr/>
      <dgm:t>
        <a:bodyPr/>
        <a:lstStyle/>
        <a:p>
          <a:endParaRPr lang="es-ES"/>
        </a:p>
      </dgm:t>
    </dgm:pt>
    <dgm:pt modelId="{EBD0C50F-C7BD-4734-B895-A8F6D51F6AA3}" type="sibTrans" cxnId="{AA1F49A6-E5E2-4CD8-B889-D909E7B4E351}">
      <dgm:prSet/>
      <dgm:spPr/>
      <dgm:t>
        <a:bodyPr/>
        <a:lstStyle/>
        <a:p>
          <a:endParaRPr lang="es-ES"/>
        </a:p>
      </dgm:t>
    </dgm:pt>
    <dgm:pt modelId="{F05A711C-72E2-4118-AE04-C6AD919C7D04}">
      <dgm:prSet phldrT="[Texto]"/>
      <dgm:spPr>
        <a:solidFill>
          <a:schemeClr val="tx2">
            <a:lumMod val="40000"/>
            <a:lumOff val="60000"/>
          </a:schemeClr>
        </a:solidFill>
      </dgm:spPr>
      <dgm:t>
        <a:bodyPr/>
        <a:lstStyle/>
        <a:p>
          <a:r>
            <a:rPr lang="es-ES" dirty="0">
              <a:latin typeface="Myriad Pro"/>
            </a:rPr>
            <a:t>Dijkstra</a:t>
          </a:r>
          <a:endParaRPr lang="es-ES" dirty="0"/>
        </a:p>
      </dgm:t>
    </dgm:pt>
    <dgm:pt modelId="{E6E407BA-BA8A-4CB6-8D6C-5B1899675B80}" type="parTrans" cxnId="{1C30A8E0-0DEA-4D70-8880-F7852ABCEFBA}">
      <dgm:prSet/>
      <dgm:spPr/>
      <dgm:t>
        <a:bodyPr/>
        <a:lstStyle/>
        <a:p>
          <a:endParaRPr lang="es-ES"/>
        </a:p>
      </dgm:t>
    </dgm:pt>
    <dgm:pt modelId="{8C2B709C-3881-47E5-A3C4-5C68901CB6C4}" type="sibTrans" cxnId="{1C30A8E0-0DEA-4D70-8880-F7852ABCEFBA}">
      <dgm:prSet/>
      <dgm:spPr/>
      <dgm:t>
        <a:bodyPr/>
        <a:lstStyle/>
        <a:p>
          <a:endParaRPr lang="es-ES"/>
        </a:p>
      </dgm:t>
    </dgm:pt>
    <dgm:pt modelId="{C6A221FB-200D-4B2C-9481-1B0F9BBB6E97}">
      <dgm:prSet/>
      <dgm:spPr/>
      <dgm:t>
        <a:bodyPr/>
        <a:lstStyle/>
        <a:p>
          <a:r>
            <a:rPr lang="es-ES" dirty="0"/>
            <a:t>Algoritmo del banquero</a:t>
          </a:r>
        </a:p>
      </dgm:t>
    </dgm:pt>
    <dgm:pt modelId="{A8E47178-6662-4C0D-AEFD-5F6D03857D27}" type="parTrans" cxnId="{9EFD8F4B-8C98-4FCF-9F2C-D97AC48A2E34}">
      <dgm:prSet/>
      <dgm:spPr/>
      <dgm:t>
        <a:bodyPr/>
        <a:lstStyle/>
        <a:p>
          <a:endParaRPr lang="es-ES"/>
        </a:p>
      </dgm:t>
    </dgm:pt>
    <dgm:pt modelId="{3A385298-F596-4990-87BB-718627CA2F29}" type="sibTrans" cxnId="{9EFD8F4B-8C98-4FCF-9F2C-D97AC48A2E34}">
      <dgm:prSet/>
      <dgm:spPr/>
      <dgm:t>
        <a:bodyPr/>
        <a:lstStyle/>
        <a:p>
          <a:endParaRPr lang="es-ES"/>
        </a:p>
      </dgm:t>
    </dgm:pt>
    <dgm:pt modelId="{139D9D09-3656-41D6-A1BF-E89CAB6FCE98}" type="pres">
      <dgm:prSet presAssocID="{89BB8FDE-C9DE-4FA2-87F6-063B3992D39A}" presName="rootnode" presStyleCnt="0">
        <dgm:presLayoutVars>
          <dgm:chMax/>
          <dgm:chPref/>
          <dgm:dir/>
          <dgm:animLvl val="lvl"/>
        </dgm:presLayoutVars>
      </dgm:prSet>
      <dgm:spPr/>
    </dgm:pt>
    <dgm:pt modelId="{A2CE1453-975F-4A95-BE59-0FE9419A0313}" type="pres">
      <dgm:prSet presAssocID="{562F13D6-C13A-4199-BC12-BE233E7721CF}" presName="composite" presStyleCnt="0"/>
      <dgm:spPr/>
    </dgm:pt>
    <dgm:pt modelId="{ADB02844-F0E0-469F-96DB-3FFBC9F6D304}" type="pres">
      <dgm:prSet presAssocID="{562F13D6-C13A-4199-BC12-BE233E7721CF}" presName="bentUpArrow1" presStyleLbl="alignImgPlace1" presStyleIdx="0" presStyleCnt="3" custLinFactNeighborX="-25694" custLinFactNeighborY="5286"/>
      <dgm:spPr/>
    </dgm:pt>
    <dgm:pt modelId="{B3F38187-F537-4E2F-9CA0-14BCF8D3BB58}" type="pres">
      <dgm:prSet presAssocID="{562F13D6-C13A-4199-BC12-BE233E7721CF}" presName="ParentText" presStyleLbl="node1" presStyleIdx="0" presStyleCnt="4" custLinFactNeighborX="-73872">
        <dgm:presLayoutVars>
          <dgm:chMax val="1"/>
          <dgm:chPref val="1"/>
          <dgm:bulletEnabled val="1"/>
        </dgm:presLayoutVars>
      </dgm:prSet>
      <dgm:spPr/>
    </dgm:pt>
    <dgm:pt modelId="{0CD1145F-B8E0-4486-9F17-C86A9182A138}" type="pres">
      <dgm:prSet presAssocID="{562F13D6-C13A-4199-BC12-BE233E7721CF}" presName="ChildText" presStyleLbl="revTx" presStyleIdx="0" presStyleCnt="3" custLinFactNeighborX="-86201">
        <dgm:presLayoutVars>
          <dgm:chMax val="0"/>
          <dgm:chPref val="0"/>
          <dgm:bulletEnabled val="1"/>
        </dgm:presLayoutVars>
      </dgm:prSet>
      <dgm:spPr/>
    </dgm:pt>
    <dgm:pt modelId="{CD41D34F-CCB1-4FBA-85E8-33143FC578E7}" type="pres">
      <dgm:prSet presAssocID="{F54827EA-438E-4129-80F2-8F5CFE87E570}" presName="sibTrans" presStyleCnt="0"/>
      <dgm:spPr/>
    </dgm:pt>
    <dgm:pt modelId="{61552537-6D2A-4A24-AA83-7F84FCA0E129}" type="pres">
      <dgm:prSet presAssocID="{EE789E63-F386-4091-9C6D-A9624D0E0D8E}" presName="composite" presStyleCnt="0"/>
      <dgm:spPr/>
    </dgm:pt>
    <dgm:pt modelId="{1FE5DAB3-D005-484B-A307-6FE2FC1372C4}" type="pres">
      <dgm:prSet presAssocID="{EE789E63-F386-4091-9C6D-A9624D0E0D8E}" presName="bentUpArrow1" presStyleLbl="alignImgPlace1" presStyleIdx="1" presStyleCnt="3" custLinFactNeighborX="66706" custLinFactNeighborY="4312"/>
      <dgm:spPr/>
    </dgm:pt>
    <dgm:pt modelId="{FD417247-E39D-4A43-A5ED-62F14F2998B3}" type="pres">
      <dgm:prSet presAssocID="{EE789E63-F386-4091-9C6D-A9624D0E0D8E}" presName="ParentText" presStyleLbl="node1" presStyleIdx="1" presStyleCnt="4" custLinFactNeighborX="-13199">
        <dgm:presLayoutVars>
          <dgm:chMax val="1"/>
          <dgm:chPref val="1"/>
          <dgm:bulletEnabled val="1"/>
        </dgm:presLayoutVars>
      </dgm:prSet>
      <dgm:spPr/>
    </dgm:pt>
    <dgm:pt modelId="{ED5EC464-CC41-4705-AA6F-B67103275A04}" type="pres">
      <dgm:prSet presAssocID="{EE789E63-F386-4091-9C6D-A9624D0E0D8E}" presName="ChildText" presStyleLbl="revTx" presStyleIdx="1" presStyleCnt="3">
        <dgm:presLayoutVars>
          <dgm:chMax val="0"/>
          <dgm:chPref val="0"/>
          <dgm:bulletEnabled val="1"/>
        </dgm:presLayoutVars>
      </dgm:prSet>
      <dgm:spPr/>
    </dgm:pt>
    <dgm:pt modelId="{CE47C008-283E-4AFB-A4CF-7E40652EFB50}" type="pres">
      <dgm:prSet presAssocID="{EBD0C50F-C7BD-4734-B895-A8F6D51F6AA3}" presName="sibTrans" presStyleCnt="0"/>
      <dgm:spPr/>
    </dgm:pt>
    <dgm:pt modelId="{D761403A-36D8-4AAD-9124-BE3A7ECC65CE}" type="pres">
      <dgm:prSet presAssocID="{F05A711C-72E2-4118-AE04-C6AD919C7D04}" presName="composite" presStyleCnt="0"/>
      <dgm:spPr/>
    </dgm:pt>
    <dgm:pt modelId="{E571E654-DFF7-423D-BD06-0290FE960B61}" type="pres">
      <dgm:prSet presAssocID="{F05A711C-72E2-4118-AE04-C6AD919C7D04}" presName="bentUpArrow1" presStyleLbl="alignImgPlace1" presStyleIdx="2" presStyleCnt="3" custLinFactX="58538" custLinFactNeighborX="100000" custLinFactNeighborY="11177"/>
      <dgm:spPr/>
    </dgm:pt>
    <dgm:pt modelId="{72D0118F-793E-4AD5-A004-CE104FC6557A}" type="pres">
      <dgm:prSet presAssocID="{F05A711C-72E2-4118-AE04-C6AD919C7D04}" presName="ParentText" presStyleLbl="node1" presStyleIdx="2" presStyleCnt="4" custLinFactNeighborX="49857" custLinFactNeighborY="1444">
        <dgm:presLayoutVars>
          <dgm:chMax val="1"/>
          <dgm:chPref val="1"/>
          <dgm:bulletEnabled val="1"/>
        </dgm:presLayoutVars>
      </dgm:prSet>
      <dgm:spPr/>
    </dgm:pt>
    <dgm:pt modelId="{5358A082-D0FB-4694-875F-945787CCD260}" type="pres">
      <dgm:prSet presAssocID="{F05A711C-72E2-4118-AE04-C6AD919C7D04}" presName="ChildText" presStyleLbl="revTx" presStyleIdx="2" presStyleCnt="3" custLinFactX="25520" custLinFactNeighborX="100000" custLinFactNeighborY="-1582">
        <dgm:presLayoutVars>
          <dgm:chMax val="0"/>
          <dgm:chPref val="0"/>
          <dgm:bulletEnabled val="1"/>
        </dgm:presLayoutVars>
      </dgm:prSet>
      <dgm:spPr/>
    </dgm:pt>
    <dgm:pt modelId="{B84FBA28-78EE-40C5-9C86-8B976DEDE374}" type="pres">
      <dgm:prSet presAssocID="{8C2B709C-3881-47E5-A3C4-5C68901CB6C4}" presName="sibTrans" presStyleCnt="0"/>
      <dgm:spPr/>
    </dgm:pt>
    <dgm:pt modelId="{960376C4-6303-4E49-A055-33AED9AE4922}" type="pres">
      <dgm:prSet presAssocID="{C6A221FB-200D-4B2C-9481-1B0F9BBB6E97}" presName="composite" presStyleCnt="0"/>
      <dgm:spPr/>
    </dgm:pt>
    <dgm:pt modelId="{94DDB882-6369-4E59-9CA6-20167C5FBCB8}" type="pres">
      <dgm:prSet presAssocID="{C6A221FB-200D-4B2C-9481-1B0F9BBB6E97}" presName="ParentText" presStyleLbl="node1" presStyleIdx="3" presStyleCnt="4" custLinFactX="11107" custLinFactNeighborX="100000" custLinFactNeighborY="-1745">
        <dgm:presLayoutVars>
          <dgm:chMax val="1"/>
          <dgm:chPref val="1"/>
          <dgm:bulletEnabled val="1"/>
        </dgm:presLayoutVars>
      </dgm:prSet>
      <dgm:spPr/>
    </dgm:pt>
  </dgm:ptLst>
  <dgm:cxnLst>
    <dgm:cxn modelId="{847C790C-6982-4E7B-B6C6-B7589B4A61BE}" type="presOf" srcId="{562F13D6-C13A-4199-BC12-BE233E7721CF}" destId="{B3F38187-F537-4E2F-9CA0-14BCF8D3BB58}" srcOrd="0" destOrd="0" presId="urn:microsoft.com/office/officeart/2005/8/layout/StepDownProcess"/>
    <dgm:cxn modelId="{8E366C3C-0BDB-4455-9137-9C20AC45769E}" type="presOf" srcId="{89BB8FDE-C9DE-4FA2-87F6-063B3992D39A}" destId="{139D9D09-3656-41D6-A1BF-E89CAB6FCE98}" srcOrd="0" destOrd="0" presId="urn:microsoft.com/office/officeart/2005/8/layout/StepDownProcess"/>
    <dgm:cxn modelId="{9EFD8F4B-8C98-4FCF-9F2C-D97AC48A2E34}" srcId="{89BB8FDE-C9DE-4FA2-87F6-063B3992D39A}" destId="{C6A221FB-200D-4B2C-9481-1B0F9BBB6E97}" srcOrd="3" destOrd="0" parTransId="{A8E47178-6662-4C0D-AEFD-5F6D03857D27}" sibTransId="{3A385298-F596-4990-87BB-718627CA2F29}"/>
    <dgm:cxn modelId="{AA1F49A6-E5E2-4CD8-B889-D909E7B4E351}" srcId="{89BB8FDE-C9DE-4FA2-87F6-063B3992D39A}" destId="{EE789E63-F386-4091-9C6D-A9624D0E0D8E}" srcOrd="1" destOrd="0" parTransId="{58896114-F461-4207-9712-A9BE80B6702C}" sibTransId="{EBD0C50F-C7BD-4734-B895-A8F6D51F6AA3}"/>
    <dgm:cxn modelId="{48B681D8-D57F-4CDD-85BC-1F0F1B2A32DC}" type="presOf" srcId="{EE789E63-F386-4091-9C6D-A9624D0E0D8E}" destId="{FD417247-E39D-4A43-A5ED-62F14F2998B3}" srcOrd="0" destOrd="0" presId="urn:microsoft.com/office/officeart/2005/8/layout/StepDownProcess"/>
    <dgm:cxn modelId="{1C30A8E0-0DEA-4D70-8880-F7852ABCEFBA}" srcId="{89BB8FDE-C9DE-4FA2-87F6-063B3992D39A}" destId="{F05A711C-72E2-4118-AE04-C6AD919C7D04}" srcOrd="2" destOrd="0" parTransId="{E6E407BA-BA8A-4CB6-8D6C-5B1899675B80}" sibTransId="{8C2B709C-3881-47E5-A3C4-5C68901CB6C4}"/>
    <dgm:cxn modelId="{2E5C07E7-3396-47EA-A268-EE3F0511ADC7}" srcId="{89BB8FDE-C9DE-4FA2-87F6-063B3992D39A}" destId="{562F13D6-C13A-4199-BC12-BE233E7721CF}" srcOrd="0" destOrd="0" parTransId="{6E582168-12FA-4045-BB0E-876268157ED9}" sibTransId="{F54827EA-438E-4129-80F2-8F5CFE87E570}"/>
    <dgm:cxn modelId="{884F52E8-15B4-4161-BFE8-8EE05CE5CD94}" type="presOf" srcId="{C6A221FB-200D-4B2C-9481-1B0F9BBB6E97}" destId="{94DDB882-6369-4E59-9CA6-20167C5FBCB8}" srcOrd="0" destOrd="0" presId="urn:microsoft.com/office/officeart/2005/8/layout/StepDownProcess"/>
    <dgm:cxn modelId="{0A42A5F4-E4AB-498E-AD50-5B577CA080F8}" type="presOf" srcId="{F05A711C-72E2-4118-AE04-C6AD919C7D04}" destId="{72D0118F-793E-4AD5-A004-CE104FC6557A}" srcOrd="0" destOrd="0" presId="urn:microsoft.com/office/officeart/2005/8/layout/StepDownProcess"/>
    <dgm:cxn modelId="{C9CEEF0D-4586-4180-A48C-1C2D2D9FB844}" type="presParOf" srcId="{139D9D09-3656-41D6-A1BF-E89CAB6FCE98}" destId="{A2CE1453-975F-4A95-BE59-0FE9419A0313}" srcOrd="0" destOrd="0" presId="urn:microsoft.com/office/officeart/2005/8/layout/StepDownProcess"/>
    <dgm:cxn modelId="{92E4C249-5F90-45FD-B504-FA138054A986}" type="presParOf" srcId="{A2CE1453-975F-4A95-BE59-0FE9419A0313}" destId="{ADB02844-F0E0-469F-96DB-3FFBC9F6D304}" srcOrd="0" destOrd="0" presId="urn:microsoft.com/office/officeart/2005/8/layout/StepDownProcess"/>
    <dgm:cxn modelId="{35EDA0BE-121B-4F94-8877-78EE3249BC87}" type="presParOf" srcId="{A2CE1453-975F-4A95-BE59-0FE9419A0313}" destId="{B3F38187-F537-4E2F-9CA0-14BCF8D3BB58}" srcOrd="1" destOrd="0" presId="urn:microsoft.com/office/officeart/2005/8/layout/StepDownProcess"/>
    <dgm:cxn modelId="{C7C041FD-E84B-461A-A723-51E513F314C6}" type="presParOf" srcId="{A2CE1453-975F-4A95-BE59-0FE9419A0313}" destId="{0CD1145F-B8E0-4486-9F17-C86A9182A138}" srcOrd="2" destOrd="0" presId="urn:microsoft.com/office/officeart/2005/8/layout/StepDownProcess"/>
    <dgm:cxn modelId="{09739B4C-C006-428D-8EC2-718F6D6215E9}" type="presParOf" srcId="{139D9D09-3656-41D6-A1BF-E89CAB6FCE98}" destId="{CD41D34F-CCB1-4FBA-85E8-33143FC578E7}" srcOrd="1" destOrd="0" presId="urn:microsoft.com/office/officeart/2005/8/layout/StepDownProcess"/>
    <dgm:cxn modelId="{3DFE8DB7-CFF9-4EF1-AE68-0A905EA9898B}" type="presParOf" srcId="{139D9D09-3656-41D6-A1BF-E89CAB6FCE98}" destId="{61552537-6D2A-4A24-AA83-7F84FCA0E129}" srcOrd="2" destOrd="0" presId="urn:microsoft.com/office/officeart/2005/8/layout/StepDownProcess"/>
    <dgm:cxn modelId="{52F6400D-C038-46C0-BECC-CDA318FC558C}" type="presParOf" srcId="{61552537-6D2A-4A24-AA83-7F84FCA0E129}" destId="{1FE5DAB3-D005-484B-A307-6FE2FC1372C4}" srcOrd="0" destOrd="0" presId="urn:microsoft.com/office/officeart/2005/8/layout/StepDownProcess"/>
    <dgm:cxn modelId="{3CB10FEF-D49C-487E-9D97-F08F416FCAD4}" type="presParOf" srcId="{61552537-6D2A-4A24-AA83-7F84FCA0E129}" destId="{FD417247-E39D-4A43-A5ED-62F14F2998B3}" srcOrd="1" destOrd="0" presId="urn:microsoft.com/office/officeart/2005/8/layout/StepDownProcess"/>
    <dgm:cxn modelId="{85ADF722-9F96-46BD-BC27-13782510F5A3}" type="presParOf" srcId="{61552537-6D2A-4A24-AA83-7F84FCA0E129}" destId="{ED5EC464-CC41-4705-AA6F-B67103275A04}" srcOrd="2" destOrd="0" presId="urn:microsoft.com/office/officeart/2005/8/layout/StepDownProcess"/>
    <dgm:cxn modelId="{54C4997B-D2C3-4C73-A2CA-E2E0CAA2707B}" type="presParOf" srcId="{139D9D09-3656-41D6-A1BF-E89CAB6FCE98}" destId="{CE47C008-283E-4AFB-A4CF-7E40652EFB50}" srcOrd="3" destOrd="0" presId="urn:microsoft.com/office/officeart/2005/8/layout/StepDownProcess"/>
    <dgm:cxn modelId="{EF709B4D-DDE0-4AD6-83A6-289B43C1B636}" type="presParOf" srcId="{139D9D09-3656-41D6-A1BF-E89CAB6FCE98}" destId="{D761403A-36D8-4AAD-9124-BE3A7ECC65CE}" srcOrd="4" destOrd="0" presId="urn:microsoft.com/office/officeart/2005/8/layout/StepDownProcess"/>
    <dgm:cxn modelId="{F0FFF0FF-DBE9-4301-99C4-2D029BF48CC7}" type="presParOf" srcId="{D761403A-36D8-4AAD-9124-BE3A7ECC65CE}" destId="{E571E654-DFF7-423D-BD06-0290FE960B61}" srcOrd="0" destOrd="0" presId="urn:microsoft.com/office/officeart/2005/8/layout/StepDownProcess"/>
    <dgm:cxn modelId="{F6BDBF64-2B8E-43BF-8196-1AE5E14368CF}" type="presParOf" srcId="{D761403A-36D8-4AAD-9124-BE3A7ECC65CE}" destId="{72D0118F-793E-4AD5-A004-CE104FC6557A}" srcOrd="1" destOrd="0" presId="urn:microsoft.com/office/officeart/2005/8/layout/StepDownProcess"/>
    <dgm:cxn modelId="{5554B5DE-92B9-4855-AC09-76E68668969B}" type="presParOf" srcId="{D761403A-36D8-4AAD-9124-BE3A7ECC65CE}" destId="{5358A082-D0FB-4694-875F-945787CCD260}" srcOrd="2" destOrd="0" presId="urn:microsoft.com/office/officeart/2005/8/layout/StepDownProcess"/>
    <dgm:cxn modelId="{AA24850D-860C-43F7-A3BA-450E67E268A8}" type="presParOf" srcId="{139D9D09-3656-41D6-A1BF-E89CAB6FCE98}" destId="{B84FBA28-78EE-40C5-9C86-8B976DEDE374}" srcOrd="5" destOrd="0" presId="urn:microsoft.com/office/officeart/2005/8/layout/StepDownProcess"/>
    <dgm:cxn modelId="{85447F67-49FB-41C7-85AA-DEC57CCF7CB3}" type="presParOf" srcId="{139D9D09-3656-41D6-A1BF-E89CAB6FCE98}" destId="{960376C4-6303-4E49-A055-33AED9AE4922}" srcOrd="6" destOrd="0" presId="urn:microsoft.com/office/officeart/2005/8/layout/StepDownProcess"/>
    <dgm:cxn modelId="{C06A3F27-DB41-459C-8050-38A557B1978E}" type="presParOf" srcId="{960376C4-6303-4E49-A055-33AED9AE4922}" destId="{94DDB882-6369-4E59-9CA6-20167C5FBCB8}" srcOrd="0"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accent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accent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9BB8FDE-C9DE-4FA2-87F6-063B3992D39A}" type="doc">
      <dgm:prSet loTypeId="urn:microsoft.com/office/officeart/2005/8/layout/StepDownProcess" loCatId="process" qsTypeId="urn:microsoft.com/office/officeart/2005/8/quickstyle/simple1" qsCatId="simple" csTypeId="urn:microsoft.com/office/officeart/2005/8/colors/accent1_1" csCatId="accent1" phldr="1"/>
      <dgm:spPr/>
      <dgm:t>
        <a:bodyPr/>
        <a:lstStyle/>
        <a:p>
          <a:endParaRPr lang="es-ES"/>
        </a:p>
      </dgm:t>
    </dgm:pt>
    <dgm:pt modelId="{562F13D6-C13A-4199-BC12-BE233E7721CF}">
      <dgm:prSet phldrT="[Texto]"/>
      <dgm:spPr/>
      <dgm:t>
        <a:bodyPr/>
        <a:lstStyle/>
        <a:p>
          <a:r>
            <a:rPr lang="es-ES" dirty="0">
              <a:latin typeface="Myriad Pro"/>
            </a:rPr>
            <a:t>Descomposición en celdas</a:t>
          </a:r>
          <a:endParaRPr lang="es-ES" dirty="0"/>
        </a:p>
      </dgm:t>
    </dgm:pt>
    <dgm:pt modelId="{6E582168-12FA-4045-BB0E-876268157ED9}" type="parTrans" cxnId="{2E5C07E7-3396-47EA-A268-EE3F0511ADC7}">
      <dgm:prSet/>
      <dgm:spPr/>
      <dgm:t>
        <a:bodyPr/>
        <a:lstStyle/>
        <a:p>
          <a:endParaRPr lang="es-ES"/>
        </a:p>
      </dgm:t>
    </dgm:pt>
    <dgm:pt modelId="{F54827EA-438E-4129-80F2-8F5CFE87E570}" type="sibTrans" cxnId="{2E5C07E7-3396-47EA-A268-EE3F0511ADC7}">
      <dgm:prSet/>
      <dgm:spPr/>
      <dgm:t>
        <a:bodyPr/>
        <a:lstStyle/>
        <a:p>
          <a:endParaRPr lang="es-ES"/>
        </a:p>
      </dgm:t>
    </dgm:pt>
    <dgm:pt modelId="{EE789E63-F386-4091-9C6D-A9624D0E0D8E}">
      <dgm:prSet phldrT="[Texto]"/>
      <dgm:spPr/>
      <dgm:t>
        <a:bodyPr/>
        <a:lstStyle/>
        <a:p>
          <a:r>
            <a:rPr lang="es-ES" dirty="0">
              <a:latin typeface="Myriad Pro"/>
            </a:rPr>
            <a:t>Grafo</a:t>
          </a:r>
          <a:endParaRPr lang="es-ES" dirty="0"/>
        </a:p>
      </dgm:t>
    </dgm:pt>
    <dgm:pt modelId="{58896114-F461-4207-9712-A9BE80B6702C}" type="parTrans" cxnId="{AA1F49A6-E5E2-4CD8-B889-D909E7B4E351}">
      <dgm:prSet/>
      <dgm:spPr/>
      <dgm:t>
        <a:bodyPr/>
        <a:lstStyle/>
        <a:p>
          <a:endParaRPr lang="es-ES"/>
        </a:p>
      </dgm:t>
    </dgm:pt>
    <dgm:pt modelId="{EBD0C50F-C7BD-4734-B895-A8F6D51F6AA3}" type="sibTrans" cxnId="{AA1F49A6-E5E2-4CD8-B889-D909E7B4E351}">
      <dgm:prSet/>
      <dgm:spPr/>
      <dgm:t>
        <a:bodyPr/>
        <a:lstStyle/>
        <a:p>
          <a:endParaRPr lang="es-ES"/>
        </a:p>
      </dgm:t>
    </dgm:pt>
    <dgm:pt modelId="{F05A711C-72E2-4118-AE04-C6AD919C7D04}">
      <dgm:prSet phldrT="[Texto]"/>
      <dgm:spPr/>
      <dgm:t>
        <a:bodyPr/>
        <a:lstStyle/>
        <a:p>
          <a:r>
            <a:rPr lang="es-ES" dirty="0">
              <a:latin typeface="Myriad Pro"/>
            </a:rPr>
            <a:t>Dijkstra</a:t>
          </a:r>
          <a:endParaRPr lang="es-ES" dirty="0"/>
        </a:p>
      </dgm:t>
    </dgm:pt>
    <dgm:pt modelId="{E6E407BA-BA8A-4CB6-8D6C-5B1899675B80}" type="parTrans" cxnId="{1C30A8E0-0DEA-4D70-8880-F7852ABCEFBA}">
      <dgm:prSet/>
      <dgm:spPr/>
      <dgm:t>
        <a:bodyPr/>
        <a:lstStyle/>
        <a:p>
          <a:endParaRPr lang="es-ES"/>
        </a:p>
      </dgm:t>
    </dgm:pt>
    <dgm:pt modelId="{8C2B709C-3881-47E5-A3C4-5C68901CB6C4}" type="sibTrans" cxnId="{1C30A8E0-0DEA-4D70-8880-F7852ABCEFBA}">
      <dgm:prSet/>
      <dgm:spPr/>
      <dgm:t>
        <a:bodyPr/>
        <a:lstStyle/>
        <a:p>
          <a:endParaRPr lang="es-ES"/>
        </a:p>
      </dgm:t>
    </dgm:pt>
    <dgm:pt modelId="{C6A221FB-200D-4B2C-9481-1B0F9BBB6E97}">
      <dgm:prSet/>
      <dgm:spPr>
        <a:solidFill>
          <a:schemeClr val="tx2">
            <a:lumMod val="40000"/>
            <a:lumOff val="60000"/>
          </a:schemeClr>
        </a:solidFill>
      </dgm:spPr>
      <dgm:t>
        <a:bodyPr/>
        <a:lstStyle/>
        <a:p>
          <a:r>
            <a:rPr lang="es-ES" dirty="0"/>
            <a:t>Algoritmo del banquero</a:t>
          </a:r>
        </a:p>
      </dgm:t>
    </dgm:pt>
    <dgm:pt modelId="{A8E47178-6662-4C0D-AEFD-5F6D03857D27}" type="parTrans" cxnId="{9EFD8F4B-8C98-4FCF-9F2C-D97AC48A2E34}">
      <dgm:prSet/>
      <dgm:spPr/>
      <dgm:t>
        <a:bodyPr/>
        <a:lstStyle/>
        <a:p>
          <a:endParaRPr lang="es-ES"/>
        </a:p>
      </dgm:t>
    </dgm:pt>
    <dgm:pt modelId="{3A385298-F596-4990-87BB-718627CA2F29}" type="sibTrans" cxnId="{9EFD8F4B-8C98-4FCF-9F2C-D97AC48A2E34}">
      <dgm:prSet/>
      <dgm:spPr/>
      <dgm:t>
        <a:bodyPr/>
        <a:lstStyle/>
        <a:p>
          <a:endParaRPr lang="es-ES"/>
        </a:p>
      </dgm:t>
    </dgm:pt>
    <dgm:pt modelId="{139D9D09-3656-41D6-A1BF-E89CAB6FCE98}" type="pres">
      <dgm:prSet presAssocID="{89BB8FDE-C9DE-4FA2-87F6-063B3992D39A}" presName="rootnode" presStyleCnt="0">
        <dgm:presLayoutVars>
          <dgm:chMax/>
          <dgm:chPref/>
          <dgm:dir/>
          <dgm:animLvl val="lvl"/>
        </dgm:presLayoutVars>
      </dgm:prSet>
      <dgm:spPr/>
    </dgm:pt>
    <dgm:pt modelId="{A2CE1453-975F-4A95-BE59-0FE9419A0313}" type="pres">
      <dgm:prSet presAssocID="{562F13D6-C13A-4199-BC12-BE233E7721CF}" presName="composite" presStyleCnt="0"/>
      <dgm:spPr/>
    </dgm:pt>
    <dgm:pt modelId="{ADB02844-F0E0-469F-96DB-3FFBC9F6D304}" type="pres">
      <dgm:prSet presAssocID="{562F13D6-C13A-4199-BC12-BE233E7721CF}" presName="bentUpArrow1" presStyleLbl="alignImgPlace1" presStyleIdx="0" presStyleCnt="3" custLinFactNeighborX="-25694" custLinFactNeighborY="5286"/>
      <dgm:spPr/>
    </dgm:pt>
    <dgm:pt modelId="{B3F38187-F537-4E2F-9CA0-14BCF8D3BB58}" type="pres">
      <dgm:prSet presAssocID="{562F13D6-C13A-4199-BC12-BE233E7721CF}" presName="ParentText" presStyleLbl="node1" presStyleIdx="0" presStyleCnt="4" custLinFactNeighborX="-73872">
        <dgm:presLayoutVars>
          <dgm:chMax val="1"/>
          <dgm:chPref val="1"/>
          <dgm:bulletEnabled val="1"/>
        </dgm:presLayoutVars>
      </dgm:prSet>
      <dgm:spPr/>
    </dgm:pt>
    <dgm:pt modelId="{0CD1145F-B8E0-4486-9F17-C86A9182A138}" type="pres">
      <dgm:prSet presAssocID="{562F13D6-C13A-4199-BC12-BE233E7721CF}" presName="ChildText" presStyleLbl="revTx" presStyleIdx="0" presStyleCnt="3" custLinFactNeighborX="-86201">
        <dgm:presLayoutVars>
          <dgm:chMax val="0"/>
          <dgm:chPref val="0"/>
          <dgm:bulletEnabled val="1"/>
        </dgm:presLayoutVars>
      </dgm:prSet>
      <dgm:spPr/>
    </dgm:pt>
    <dgm:pt modelId="{CD41D34F-CCB1-4FBA-85E8-33143FC578E7}" type="pres">
      <dgm:prSet presAssocID="{F54827EA-438E-4129-80F2-8F5CFE87E570}" presName="sibTrans" presStyleCnt="0"/>
      <dgm:spPr/>
    </dgm:pt>
    <dgm:pt modelId="{61552537-6D2A-4A24-AA83-7F84FCA0E129}" type="pres">
      <dgm:prSet presAssocID="{EE789E63-F386-4091-9C6D-A9624D0E0D8E}" presName="composite" presStyleCnt="0"/>
      <dgm:spPr/>
    </dgm:pt>
    <dgm:pt modelId="{1FE5DAB3-D005-484B-A307-6FE2FC1372C4}" type="pres">
      <dgm:prSet presAssocID="{EE789E63-F386-4091-9C6D-A9624D0E0D8E}" presName="bentUpArrow1" presStyleLbl="alignImgPlace1" presStyleIdx="1" presStyleCnt="3" custLinFactNeighborX="66706" custLinFactNeighborY="4312"/>
      <dgm:spPr/>
    </dgm:pt>
    <dgm:pt modelId="{FD417247-E39D-4A43-A5ED-62F14F2998B3}" type="pres">
      <dgm:prSet presAssocID="{EE789E63-F386-4091-9C6D-A9624D0E0D8E}" presName="ParentText" presStyleLbl="node1" presStyleIdx="1" presStyleCnt="4" custLinFactNeighborX="-13199">
        <dgm:presLayoutVars>
          <dgm:chMax val="1"/>
          <dgm:chPref val="1"/>
          <dgm:bulletEnabled val="1"/>
        </dgm:presLayoutVars>
      </dgm:prSet>
      <dgm:spPr/>
    </dgm:pt>
    <dgm:pt modelId="{ED5EC464-CC41-4705-AA6F-B67103275A04}" type="pres">
      <dgm:prSet presAssocID="{EE789E63-F386-4091-9C6D-A9624D0E0D8E}" presName="ChildText" presStyleLbl="revTx" presStyleIdx="1" presStyleCnt="3">
        <dgm:presLayoutVars>
          <dgm:chMax val="0"/>
          <dgm:chPref val="0"/>
          <dgm:bulletEnabled val="1"/>
        </dgm:presLayoutVars>
      </dgm:prSet>
      <dgm:spPr/>
    </dgm:pt>
    <dgm:pt modelId="{CE47C008-283E-4AFB-A4CF-7E40652EFB50}" type="pres">
      <dgm:prSet presAssocID="{EBD0C50F-C7BD-4734-B895-A8F6D51F6AA3}" presName="sibTrans" presStyleCnt="0"/>
      <dgm:spPr/>
    </dgm:pt>
    <dgm:pt modelId="{D761403A-36D8-4AAD-9124-BE3A7ECC65CE}" type="pres">
      <dgm:prSet presAssocID="{F05A711C-72E2-4118-AE04-C6AD919C7D04}" presName="composite" presStyleCnt="0"/>
      <dgm:spPr/>
    </dgm:pt>
    <dgm:pt modelId="{E571E654-DFF7-423D-BD06-0290FE960B61}" type="pres">
      <dgm:prSet presAssocID="{F05A711C-72E2-4118-AE04-C6AD919C7D04}" presName="bentUpArrow1" presStyleLbl="alignImgPlace1" presStyleIdx="2" presStyleCnt="3" custLinFactX="58538" custLinFactNeighborX="100000" custLinFactNeighborY="11177"/>
      <dgm:spPr/>
    </dgm:pt>
    <dgm:pt modelId="{72D0118F-793E-4AD5-A004-CE104FC6557A}" type="pres">
      <dgm:prSet presAssocID="{F05A711C-72E2-4118-AE04-C6AD919C7D04}" presName="ParentText" presStyleLbl="node1" presStyleIdx="2" presStyleCnt="4" custLinFactNeighborX="49857" custLinFactNeighborY="1444">
        <dgm:presLayoutVars>
          <dgm:chMax val="1"/>
          <dgm:chPref val="1"/>
          <dgm:bulletEnabled val="1"/>
        </dgm:presLayoutVars>
      </dgm:prSet>
      <dgm:spPr/>
    </dgm:pt>
    <dgm:pt modelId="{5358A082-D0FB-4694-875F-945787CCD260}" type="pres">
      <dgm:prSet presAssocID="{F05A711C-72E2-4118-AE04-C6AD919C7D04}" presName="ChildText" presStyleLbl="revTx" presStyleIdx="2" presStyleCnt="3" custLinFactX="25520" custLinFactNeighborX="100000" custLinFactNeighborY="-1582">
        <dgm:presLayoutVars>
          <dgm:chMax val="0"/>
          <dgm:chPref val="0"/>
          <dgm:bulletEnabled val="1"/>
        </dgm:presLayoutVars>
      </dgm:prSet>
      <dgm:spPr/>
    </dgm:pt>
    <dgm:pt modelId="{B84FBA28-78EE-40C5-9C86-8B976DEDE374}" type="pres">
      <dgm:prSet presAssocID="{8C2B709C-3881-47E5-A3C4-5C68901CB6C4}" presName="sibTrans" presStyleCnt="0"/>
      <dgm:spPr/>
    </dgm:pt>
    <dgm:pt modelId="{960376C4-6303-4E49-A055-33AED9AE4922}" type="pres">
      <dgm:prSet presAssocID="{C6A221FB-200D-4B2C-9481-1B0F9BBB6E97}" presName="composite" presStyleCnt="0"/>
      <dgm:spPr/>
    </dgm:pt>
    <dgm:pt modelId="{94DDB882-6369-4E59-9CA6-20167C5FBCB8}" type="pres">
      <dgm:prSet presAssocID="{C6A221FB-200D-4B2C-9481-1B0F9BBB6E97}" presName="ParentText" presStyleLbl="node1" presStyleIdx="3" presStyleCnt="4" custLinFactX="11107" custLinFactNeighborX="100000" custLinFactNeighborY="-1745">
        <dgm:presLayoutVars>
          <dgm:chMax val="1"/>
          <dgm:chPref val="1"/>
          <dgm:bulletEnabled val="1"/>
        </dgm:presLayoutVars>
      </dgm:prSet>
      <dgm:spPr/>
    </dgm:pt>
  </dgm:ptLst>
  <dgm:cxnLst>
    <dgm:cxn modelId="{847C790C-6982-4E7B-B6C6-B7589B4A61BE}" type="presOf" srcId="{562F13D6-C13A-4199-BC12-BE233E7721CF}" destId="{B3F38187-F537-4E2F-9CA0-14BCF8D3BB58}" srcOrd="0" destOrd="0" presId="urn:microsoft.com/office/officeart/2005/8/layout/StepDownProcess"/>
    <dgm:cxn modelId="{8E366C3C-0BDB-4455-9137-9C20AC45769E}" type="presOf" srcId="{89BB8FDE-C9DE-4FA2-87F6-063B3992D39A}" destId="{139D9D09-3656-41D6-A1BF-E89CAB6FCE98}" srcOrd="0" destOrd="0" presId="urn:microsoft.com/office/officeart/2005/8/layout/StepDownProcess"/>
    <dgm:cxn modelId="{9EFD8F4B-8C98-4FCF-9F2C-D97AC48A2E34}" srcId="{89BB8FDE-C9DE-4FA2-87F6-063B3992D39A}" destId="{C6A221FB-200D-4B2C-9481-1B0F9BBB6E97}" srcOrd="3" destOrd="0" parTransId="{A8E47178-6662-4C0D-AEFD-5F6D03857D27}" sibTransId="{3A385298-F596-4990-87BB-718627CA2F29}"/>
    <dgm:cxn modelId="{AA1F49A6-E5E2-4CD8-B889-D909E7B4E351}" srcId="{89BB8FDE-C9DE-4FA2-87F6-063B3992D39A}" destId="{EE789E63-F386-4091-9C6D-A9624D0E0D8E}" srcOrd="1" destOrd="0" parTransId="{58896114-F461-4207-9712-A9BE80B6702C}" sibTransId="{EBD0C50F-C7BD-4734-B895-A8F6D51F6AA3}"/>
    <dgm:cxn modelId="{48B681D8-D57F-4CDD-85BC-1F0F1B2A32DC}" type="presOf" srcId="{EE789E63-F386-4091-9C6D-A9624D0E0D8E}" destId="{FD417247-E39D-4A43-A5ED-62F14F2998B3}" srcOrd="0" destOrd="0" presId="urn:microsoft.com/office/officeart/2005/8/layout/StepDownProcess"/>
    <dgm:cxn modelId="{1C30A8E0-0DEA-4D70-8880-F7852ABCEFBA}" srcId="{89BB8FDE-C9DE-4FA2-87F6-063B3992D39A}" destId="{F05A711C-72E2-4118-AE04-C6AD919C7D04}" srcOrd="2" destOrd="0" parTransId="{E6E407BA-BA8A-4CB6-8D6C-5B1899675B80}" sibTransId="{8C2B709C-3881-47E5-A3C4-5C68901CB6C4}"/>
    <dgm:cxn modelId="{2E5C07E7-3396-47EA-A268-EE3F0511ADC7}" srcId="{89BB8FDE-C9DE-4FA2-87F6-063B3992D39A}" destId="{562F13D6-C13A-4199-BC12-BE233E7721CF}" srcOrd="0" destOrd="0" parTransId="{6E582168-12FA-4045-BB0E-876268157ED9}" sibTransId="{F54827EA-438E-4129-80F2-8F5CFE87E570}"/>
    <dgm:cxn modelId="{884F52E8-15B4-4161-BFE8-8EE05CE5CD94}" type="presOf" srcId="{C6A221FB-200D-4B2C-9481-1B0F9BBB6E97}" destId="{94DDB882-6369-4E59-9CA6-20167C5FBCB8}" srcOrd="0" destOrd="0" presId="urn:microsoft.com/office/officeart/2005/8/layout/StepDownProcess"/>
    <dgm:cxn modelId="{0A42A5F4-E4AB-498E-AD50-5B577CA080F8}" type="presOf" srcId="{F05A711C-72E2-4118-AE04-C6AD919C7D04}" destId="{72D0118F-793E-4AD5-A004-CE104FC6557A}" srcOrd="0" destOrd="0" presId="urn:microsoft.com/office/officeart/2005/8/layout/StepDownProcess"/>
    <dgm:cxn modelId="{C9CEEF0D-4586-4180-A48C-1C2D2D9FB844}" type="presParOf" srcId="{139D9D09-3656-41D6-A1BF-E89CAB6FCE98}" destId="{A2CE1453-975F-4A95-BE59-0FE9419A0313}" srcOrd="0" destOrd="0" presId="urn:microsoft.com/office/officeart/2005/8/layout/StepDownProcess"/>
    <dgm:cxn modelId="{92E4C249-5F90-45FD-B504-FA138054A986}" type="presParOf" srcId="{A2CE1453-975F-4A95-BE59-0FE9419A0313}" destId="{ADB02844-F0E0-469F-96DB-3FFBC9F6D304}" srcOrd="0" destOrd="0" presId="urn:microsoft.com/office/officeart/2005/8/layout/StepDownProcess"/>
    <dgm:cxn modelId="{35EDA0BE-121B-4F94-8877-78EE3249BC87}" type="presParOf" srcId="{A2CE1453-975F-4A95-BE59-0FE9419A0313}" destId="{B3F38187-F537-4E2F-9CA0-14BCF8D3BB58}" srcOrd="1" destOrd="0" presId="urn:microsoft.com/office/officeart/2005/8/layout/StepDownProcess"/>
    <dgm:cxn modelId="{C7C041FD-E84B-461A-A723-51E513F314C6}" type="presParOf" srcId="{A2CE1453-975F-4A95-BE59-0FE9419A0313}" destId="{0CD1145F-B8E0-4486-9F17-C86A9182A138}" srcOrd="2" destOrd="0" presId="urn:microsoft.com/office/officeart/2005/8/layout/StepDownProcess"/>
    <dgm:cxn modelId="{09739B4C-C006-428D-8EC2-718F6D6215E9}" type="presParOf" srcId="{139D9D09-3656-41D6-A1BF-E89CAB6FCE98}" destId="{CD41D34F-CCB1-4FBA-85E8-33143FC578E7}" srcOrd="1" destOrd="0" presId="urn:microsoft.com/office/officeart/2005/8/layout/StepDownProcess"/>
    <dgm:cxn modelId="{3DFE8DB7-CFF9-4EF1-AE68-0A905EA9898B}" type="presParOf" srcId="{139D9D09-3656-41D6-A1BF-E89CAB6FCE98}" destId="{61552537-6D2A-4A24-AA83-7F84FCA0E129}" srcOrd="2" destOrd="0" presId="urn:microsoft.com/office/officeart/2005/8/layout/StepDownProcess"/>
    <dgm:cxn modelId="{52F6400D-C038-46C0-BECC-CDA318FC558C}" type="presParOf" srcId="{61552537-6D2A-4A24-AA83-7F84FCA0E129}" destId="{1FE5DAB3-D005-484B-A307-6FE2FC1372C4}" srcOrd="0" destOrd="0" presId="urn:microsoft.com/office/officeart/2005/8/layout/StepDownProcess"/>
    <dgm:cxn modelId="{3CB10FEF-D49C-487E-9D97-F08F416FCAD4}" type="presParOf" srcId="{61552537-6D2A-4A24-AA83-7F84FCA0E129}" destId="{FD417247-E39D-4A43-A5ED-62F14F2998B3}" srcOrd="1" destOrd="0" presId="urn:microsoft.com/office/officeart/2005/8/layout/StepDownProcess"/>
    <dgm:cxn modelId="{85ADF722-9F96-46BD-BC27-13782510F5A3}" type="presParOf" srcId="{61552537-6D2A-4A24-AA83-7F84FCA0E129}" destId="{ED5EC464-CC41-4705-AA6F-B67103275A04}" srcOrd="2" destOrd="0" presId="urn:microsoft.com/office/officeart/2005/8/layout/StepDownProcess"/>
    <dgm:cxn modelId="{54C4997B-D2C3-4C73-A2CA-E2E0CAA2707B}" type="presParOf" srcId="{139D9D09-3656-41D6-A1BF-E89CAB6FCE98}" destId="{CE47C008-283E-4AFB-A4CF-7E40652EFB50}" srcOrd="3" destOrd="0" presId="urn:microsoft.com/office/officeart/2005/8/layout/StepDownProcess"/>
    <dgm:cxn modelId="{EF709B4D-DDE0-4AD6-83A6-289B43C1B636}" type="presParOf" srcId="{139D9D09-3656-41D6-A1BF-E89CAB6FCE98}" destId="{D761403A-36D8-4AAD-9124-BE3A7ECC65CE}" srcOrd="4" destOrd="0" presId="urn:microsoft.com/office/officeart/2005/8/layout/StepDownProcess"/>
    <dgm:cxn modelId="{F0FFF0FF-DBE9-4301-99C4-2D029BF48CC7}" type="presParOf" srcId="{D761403A-36D8-4AAD-9124-BE3A7ECC65CE}" destId="{E571E654-DFF7-423D-BD06-0290FE960B61}" srcOrd="0" destOrd="0" presId="urn:microsoft.com/office/officeart/2005/8/layout/StepDownProcess"/>
    <dgm:cxn modelId="{F6BDBF64-2B8E-43BF-8196-1AE5E14368CF}" type="presParOf" srcId="{D761403A-36D8-4AAD-9124-BE3A7ECC65CE}" destId="{72D0118F-793E-4AD5-A004-CE104FC6557A}" srcOrd="1" destOrd="0" presId="urn:microsoft.com/office/officeart/2005/8/layout/StepDownProcess"/>
    <dgm:cxn modelId="{5554B5DE-92B9-4855-AC09-76E68668969B}" type="presParOf" srcId="{D761403A-36D8-4AAD-9124-BE3A7ECC65CE}" destId="{5358A082-D0FB-4694-875F-945787CCD260}" srcOrd="2" destOrd="0" presId="urn:microsoft.com/office/officeart/2005/8/layout/StepDownProcess"/>
    <dgm:cxn modelId="{AA24850D-860C-43F7-A3BA-450E67E268A8}" type="presParOf" srcId="{139D9D09-3656-41D6-A1BF-E89CAB6FCE98}" destId="{B84FBA28-78EE-40C5-9C86-8B976DEDE374}" srcOrd="5" destOrd="0" presId="urn:microsoft.com/office/officeart/2005/8/layout/StepDownProcess"/>
    <dgm:cxn modelId="{85447F67-49FB-41C7-85AA-DEC57CCF7CB3}" type="presParOf" srcId="{139D9D09-3656-41D6-A1BF-E89CAB6FCE98}" destId="{960376C4-6303-4E49-A055-33AED9AE4922}" srcOrd="6" destOrd="0" presId="urn:microsoft.com/office/officeart/2005/8/layout/StepDownProcess"/>
    <dgm:cxn modelId="{C06A3F27-DB41-459C-8050-38A557B1978E}" type="presParOf" srcId="{960376C4-6303-4E49-A055-33AED9AE4922}" destId="{94DDB882-6369-4E59-9CA6-20167C5FBCB8}" srcOrd="0" destOrd="0" presId="urn:microsoft.com/office/officeart/2005/8/layout/StepDown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accent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accent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accent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accent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a:t>       Introducción</a:t>
          </a:r>
          <a:endParaRPr lang="es-ES" sz="1400" dirty="0"/>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a:t>  Tecnologías utilizadas</a:t>
          </a:r>
          <a:endParaRPr lang="es-ES" sz="1400" dirty="0"/>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a:t> Mejoras implementadas</a:t>
          </a:r>
          <a:endParaRPr lang="es-ES" sz="1400" dirty="0"/>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accent2"/>
        </a:solidFill>
      </dgm:spPr>
      <dgm:t>
        <a:bodyPr/>
        <a:lstStyle/>
        <a:p>
          <a:pPr algn="l"/>
          <a:r>
            <a:rPr lang="es-ES" sz="1400"/>
            <a:t> Análisis y conclusiones</a:t>
          </a:r>
          <a:endParaRPr lang="es-ES" sz="1400" dirty="0"/>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a:t>Preguntas</a:t>
          </a:r>
          <a:endParaRPr lang="es-ES" sz="1400" dirty="0"/>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53A74710-F5B3-4F66-9316-4611F9357182}" type="presOf" srcId="{D79DFE75-2DB2-4627-85E1-C8ED276B15DE}" destId="{667C6CD1-8DC3-4EE6-A232-ACE80E66D373}" srcOrd="0" destOrd="0" presId="urn:microsoft.com/office/officeart/2005/8/layout/chevron1"/>
    <dgm:cxn modelId="{1FBD8E55-3153-41F3-9FCE-659C7226DE93}" type="presOf" srcId="{CED724A1-7B3E-4874-B86F-9D5A9D339D42}" destId="{52D43D58-3E43-4C18-8F7B-B023F5C58854}" srcOrd="0" destOrd="0" presId="urn:microsoft.com/office/officeart/2005/8/layout/chevron1"/>
    <dgm:cxn modelId="{BB1ABF58-C0B1-48E2-A8F9-F4F969361462}"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2D178B86-802A-459F-8F38-ED9B319E5C8C}" type="presOf" srcId="{6B65934A-6C99-427C-A362-EB8E590B01E6}" destId="{61E42EB5-7F9D-47DC-89EC-A7E48A16795D}" srcOrd="0" destOrd="0" presId="urn:microsoft.com/office/officeart/2005/8/layout/chevron1"/>
    <dgm:cxn modelId="{EF06F2D1-8A5A-4AFE-A67B-56FF349105B7}" type="presOf" srcId="{2416CC9A-1DE6-42D1-8D63-EDE0DF0D1C78}" destId="{9603A866-FCFC-4D28-9BFE-A0FDE73F634F}" srcOrd="0" destOrd="0" presId="urn:microsoft.com/office/officeart/2005/8/layout/chevron1"/>
    <dgm:cxn modelId="{0E42FCE4-225A-4BD1-A957-DDAE14A14B1C}"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5B086212-DF48-42ED-A30B-D729A1014C61}" type="presParOf" srcId="{9603A866-FCFC-4D28-9BFE-A0FDE73F634F}" destId="{52D43D58-3E43-4C18-8F7B-B023F5C58854}" srcOrd="0" destOrd="0" presId="urn:microsoft.com/office/officeart/2005/8/layout/chevron1"/>
    <dgm:cxn modelId="{2E29AB00-DE3A-4D5D-98B2-8C3D7D5D9047}" type="presParOf" srcId="{9603A866-FCFC-4D28-9BFE-A0FDE73F634F}" destId="{1F0DBDF1-844D-48F9-9D70-A63C885CE92D}" srcOrd="1" destOrd="0" presId="urn:microsoft.com/office/officeart/2005/8/layout/chevron1"/>
    <dgm:cxn modelId="{7A01DA89-5FF1-4748-8D14-F5A272F2BB03}" type="presParOf" srcId="{9603A866-FCFC-4D28-9BFE-A0FDE73F634F}" destId="{61E42EB5-7F9D-47DC-89EC-A7E48A16795D}" srcOrd="2" destOrd="0" presId="urn:microsoft.com/office/officeart/2005/8/layout/chevron1"/>
    <dgm:cxn modelId="{6AE7B4DC-0D5E-46E9-A446-3312A906E3E2}" type="presParOf" srcId="{9603A866-FCFC-4D28-9BFE-A0FDE73F634F}" destId="{30F13172-C73A-4F9B-92AD-6685ED74E86E}" srcOrd="3" destOrd="0" presId="urn:microsoft.com/office/officeart/2005/8/layout/chevron1"/>
    <dgm:cxn modelId="{522F9C6D-0D98-4B72-AE99-9610EC3A88D8}" type="presParOf" srcId="{9603A866-FCFC-4D28-9BFE-A0FDE73F634F}" destId="{9C4AE857-9995-42B5-AD3C-B23EA705A9BC}" srcOrd="4" destOrd="0" presId="urn:microsoft.com/office/officeart/2005/8/layout/chevron1"/>
    <dgm:cxn modelId="{4ACD6E6F-2D5C-440C-BAE6-F86EE31A7741}" type="presParOf" srcId="{9603A866-FCFC-4D28-9BFE-A0FDE73F634F}" destId="{03322280-734B-4F1B-825E-6166ABA80BBF}" srcOrd="5" destOrd="0" presId="urn:microsoft.com/office/officeart/2005/8/layout/chevron1"/>
    <dgm:cxn modelId="{65E44AB7-DB40-4126-8A13-9DC82EEE7A3A}" type="presParOf" srcId="{9603A866-FCFC-4D28-9BFE-A0FDE73F634F}" destId="{667C6CD1-8DC3-4EE6-A232-ACE80E66D373}" srcOrd="6" destOrd="0" presId="urn:microsoft.com/office/officeart/2005/8/layout/chevron1"/>
    <dgm:cxn modelId="{41CF55B6-88EA-456E-A473-86965D9349D1}" type="presParOf" srcId="{9603A866-FCFC-4D28-9BFE-A0FDE73F634F}" destId="{38C510F2-47E4-4EE5-BF94-EC959040A341}" srcOrd="7" destOrd="0" presId="urn:microsoft.com/office/officeart/2005/8/layout/chevron1"/>
    <dgm:cxn modelId="{4E92C2F3-60FA-48D4-82F2-6703F8A2336D}"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accent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accent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accent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accent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accent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accent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accent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accent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tx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accent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a:t> Análisis </a:t>
          </a:r>
          <a:r>
            <a:rPr lang="es-ES" sz="1400" dirty="0"/>
            <a:t>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416CC9A-1DE6-42D1-8D63-EDE0DF0D1C78}"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s-ES"/>
        </a:p>
      </dgm:t>
    </dgm:pt>
    <dgm:pt modelId="{CED724A1-7B3E-4874-B86F-9D5A9D339D42}">
      <dgm:prSet phldrT="[Texto]" custT="1"/>
      <dgm:spPr>
        <a:solidFill>
          <a:schemeClr val="tx2">
            <a:alpha val="94902"/>
          </a:schemeClr>
        </a:solidFill>
      </dgm:spPr>
      <dgm:t>
        <a:bodyPr/>
        <a:lstStyle/>
        <a:p>
          <a:pPr algn="l"/>
          <a:r>
            <a:rPr lang="es-ES" sz="1400" dirty="0"/>
            <a:t>       Introducción</a:t>
          </a:r>
        </a:p>
      </dgm:t>
    </dgm:pt>
    <dgm:pt modelId="{5A824B54-05A5-43A9-9EF7-9CB262D41CC6}" type="sibTrans" cxnId="{76BF0282-3022-46B5-BC00-120D6B18B83E}">
      <dgm:prSet/>
      <dgm:spPr/>
      <dgm:t>
        <a:bodyPr/>
        <a:lstStyle/>
        <a:p>
          <a:endParaRPr lang="es-ES"/>
        </a:p>
      </dgm:t>
    </dgm:pt>
    <dgm:pt modelId="{D7A7CBEA-B528-470A-A702-1E87D959BEE4}" type="parTrans" cxnId="{76BF0282-3022-46B5-BC00-120D6B18B83E}">
      <dgm:prSet/>
      <dgm:spPr/>
      <dgm:t>
        <a:bodyPr/>
        <a:lstStyle/>
        <a:p>
          <a:endParaRPr lang="es-ES"/>
        </a:p>
      </dgm:t>
    </dgm:pt>
    <dgm:pt modelId="{6B65934A-6C99-427C-A362-EB8E590B01E6}">
      <dgm:prSet phldrT="[Texto]" custT="1"/>
      <dgm:spPr>
        <a:solidFill>
          <a:schemeClr val="accent2"/>
        </a:solidFill>
      </dgm:spPr>
      <dgm:t>
        <a:bodyPr/>
        <a:lstStyle/>
        <a:p>
          <a:pPr algn="l"/>
          <a:r>
            <a:rPr lang="es-ES" sz="1400" dirty="0"/>
            <a:t>  Tecnologías utilizadas</a:t>
          </a:r>
        </a:p>
      </dgm:t>
    </dgm:pt>
    <dgm:pt modelId="{27111946-94F7-4A45-B89E-E7454CDC4BC8}" type="sibTrans" cxnId="{A9D66080-6DBD-4484-9ECB-7CD8D39849D1}">
      <dgm:prSet/>
      <dgm:spPr/>
      <dgm:t>
        <a:bodyPr/>
        <a:lstStyle/>
        <a:p>
          <a:endParaRPr lang="es-ES"/>
        </a:p>
      </dgm:t>
    </dgm:pt>
    <dgm:pt modelId="{66373A22-40B8-4BF0-A8AD-E3B9519F6203}" type="parTrans" cxnId="{A9D66080-6DBD-4484-9ECB-7CD8D39849D1}">
      <dgm:prSet/>
      <dgm:spPr/>
      <dgm:t>
        <a:bodyPr/>
        <a:lstStyle/>
        <a:p>
          <a:endParaRPr lang="es-ES"/>
        </a:p>
      </dgm:t>
    </dgm:pt>
    <dgm:pt modelId="{114DC444-578F-4FF0-877D-B0FA97B7B0A6}">
      <dgm:prSet phldrT="[Texto]" custT="1"/>
      <dgm:spPr>
        <a:solidFill>
          <a:schemeClr val="tx2"/>
        </a:solidFill>
      </dgm:spPr>
      <dgm:t>
        <a:bodyPr/>
        <a:lstStyle/>
        <a:p>
          <a:pPr algn="l"/>
          <a:r>
            <a:rPr lang="es-ES" sz="1400" dirty="0"/>
            <a:t> Mejoras implementadas</a:t>
          </a:r>
        </a:p>
      </dgm:t>
    </dgm:pt>
    <dgm:pt modelId="{BC056C1C-8EBC-427E-A892-F7573CBB17B5}" type="sibTrans" cxnId="{75470185-0667-450C-A6DA-36AD7C67ABCD}">
      <dgm:prSet/>
      <dgm:spPr/>
      <dgm:t>
        <a:bodyPr/>
        <a:lstStyle/>
        <a:p>
          <a:endParaRPr lang="es-ES"/>
        </a:p>
      </dgm:t>
    </dgm:pt>
    <dgm:pt modelId="{87830B8B-DB89-4BF7-AF02-FE005C67C9EB}" type="parTrans" cxnId="{75470185-0667-450C-A6DA-36AD7C67ABCD}">
      <dgm:prSet/>
      <dgm:spPr/>
      <dgm:t>
        <a:bodyPr/>
        <a:lstStyle/>
        <a:p>
          <a:endParaRPr lang="es-ES"/>
        </a:p>
      </dgm:t>
    </dgm:pt>
    <dgm:pt modelId="{D79DFE75-2DB2-4627-85E1-C8ED276B15DE}">
      <dgm:prSet phldrT="[Texto]" custT="1"/>
      <dgm:spPr>
        <a:solidFill>
          <a:schemeClr val="tx2"/>
        </a:solidFill>
      </dgm:spPr>
      <dgm:t>
        <a:bodyPr/>
        <a:lstStyle/>
        <a:p>
          <a:pPr algn="l"/>
          <a:r>
            <a:rPr lang="es-ES" sz="1400" dirty="0"/>
            <a:t> Análisis y conclusiones</a:t>
          </a:r>
        </a:p>
      </dgm:t>
    </dgm:pt>
    <dgm:pt modelId="{F6C1819E-8627-4449-8920-8DDFC686E520}" type="sibTrans" cxnId="{FEF788FD-21D8-4D31-8DF7-229D0D9F3CED}">
      <dgm:prSet/>
      <dgm:spPr/>
      <dgm:t>
        <a:bodyPr/>
        <a:lstStyle/>
        <a:p>
          <a:endParaRPr lang="es-ES"/>
        </a:p>
      </dgm:t>
    </dgm:pt>
    <dgm:pt modelId="{98D1ABAC-5B14-48CD-B351-F8C9935C2265}" type="parTrans" cxnId="{FEF788FD-21D8-4D31-8DF7-229D0D9F3CED}">
      <dgm:prSet/>
      <dgm:spPr/>
      <dgm:t>
        <a:bodyPr/>
        <a:lstStyle/>
        <a:p>
          <a:endParaRPr lang="es-ES"/>
        </a:p>
      </dgm:t>
    </dgm:pt>
    <dgm:pt modelId="{A07A42C7-99BD-43FF-9FA3-937311BD931A}">
      <dgm:prSet phldrT="[Texto]" custT="1"/>
      <dgm:spPr>
        <a:solidFill>
          <a:schemeClr val="tx2"/>
        </a:solidFill>
      </dgm:spPr>
      <dgm:t>
        <a:bodyPr/>
        <a:lstStyle/>
        <a:p>
          <a:pPr algn="ctr"/>
          <a:r>
            <a:rPr lang="es-ES" sz="1400" dirty="0"/>
            <a:t>Preguntas</a:t>
          </a:r>
        </a:p>
      </dgm:t>
    </dgm:pt>
    <dgm:pt modelId="{A4096798-A428-4786-BAFA-741312637C98}" type="sibTrans" cxnId="{24C629FD-05C6-4197-8696-D325C44D0AF0}">
      <dgm:prSet/>
      <dgm:spPr/>
      <dgm:t>
        <a:bodyPr/>
        <a:lstStyle/>
        <a:p>
          <a:endParaRPr lang="es-ES"/>
        </a:p>
      </dgm:t>
    </dgm:pt>
    <dgm:pt modelId="{A218EC35-FEBC-4933-89CF-997B52BCB33B}" type="parTrans" cxnId="{24C629FD-05C6-4197-8696-D325C44D0AF0}">
      <dgm:prSet/>
      <dgm:spPr/>
      <dgm:t>
        <a:bodyPr/>
        <a:lstStyle/>
        <a:p>
          <a:endParaRPr lang="es-ES"/>
        </a:p>
      </dgm:t>
    </dgm:pt>
    <dgm:pt modelId="{9603A866-FCFC-4D28-9BFE-A0FDE73F634F}" type="pres">
      <dgm:prSet presAssocID="{2416CC9A-1DE6-42D1-8D63-EDE0DF0D1C78}" presName="Name0" presStyleCnt="0">
        <dgm:presLayoutVars>
          <dgm:dir/>
          <dgm:animLvl val="lvl"/>
          <dgm:resizeHandles val="exact"/>
        </dgm:presLayoutVars>
      </dgm:prSet>
      <dgm:spPr/>
    </dgm:pt>
    <dgm:pt modelId="{52D43D58-3E43-4C18-8F7B-B023F5C58854}" type="pres">
      <dgm:prSet presAssocID="{CED724A1-7B3E-4874-B86F-9D5A9D339D42}" presName="parTxOnly" presStyleLbl="node1" presStyleIdx="0" presStyleCnt="5" custScaleX="32895" custScaleY="69642">
        <dgm:presLayoutVars>
          <dgm:chMax val="0"/>
          <dgm:chPref val="0"/>
          <dgm:bulletEnabled val="1"/>
        </dgm:presLayoutVars>
      </dgm:prSet>
      <dgm:spPr/>
    </dgm:pt>
    <dgm:pt modelId="{1F0DBDF1-844D-48F9-9D70-A63C885CE92D}" type="pres">
      <dgm:prSet presAssocID="{5A824B54-05A5-43A9-9EF7-9CB262D41CC6}" presName="parTxOnlySpace" presStyleCnt="0"/>
      <dgm:spPr/>
    </dgm:pt>
    <dgm:pt modelId="{61E42EB5-7F9D-47DC-89EC-A7E48A16795D}" type="pres">
      <dgm:prSet presAssocID="{6B65934A-6C99-427C-A362-EB8E590B01E6}" presName="parTxOnly" presStyleLbl="node1" presStyleIdx="1" presStyleCnt="5" custScaleX="32895" custScaleY="69642">
        <dgm:presLayoutVars>
          <dgm:chMax val="0"/>
          <dgm:chPref val="0"/>
          <dgm:bulletEnabled val="1"/>
        </dgm:presLayoutVars>
      </dgm:prSet>
      <dgm:spPr/>
    </dgm:pt>
    <dgm:pt modelId="{30F13172-C73A-4F9B-92AD-6685ED74E86E}" type="pres">
      <dgm:prSet presAssocID="{27111946-94F7-4A45-B89E-E7454CDC4BC8}" presName="parTxOnlySpace" presStyleCnt="0"/>
      <dgm:spPr/>
    </dgm:pt>
    <dgm:pt modelId="{9C4AE857-9995-42B5-AD3C-B23EA705A9BC}" type="pres">
      <dgm:prSet presAssocID="{114DC444-578F-4FF0-877D-B0FA97B7B0A6}" presName="parTxOnly" presStyleLbl="node1" presStyleIdx="2" presStyleCnt="5" custScaleX="32895" custScaleY="69642">
        <dgm:presLayoutVars>
          <dgm:chMax val="0"/>
          <dgm:chPref val="0"/>
          <dgm:bulletEnabled val="1"/>
        </dgm:presLayoutVars>
      </dgm:prSet>
      <dgm:spPr/>
    </dgm:pt>
    <dgm:pt modelId="{03322280-734B-4F1B-825E-6166ABA80BBF}" type="pres">
      <dgm:prSet presAssocID="{BC056C1C-8EBC-427E-A892-F7573CBB17B5}" presName="parTxOnlySpace" presStyleCnt="0"/>
      <dgm:spPr/>
    </dgm:pt>
    <dgm:pt modelId="{667C6CD1-8DC3-4EE6-A232-ACE80E66D373}" type="pres">
      <dgm:prSet presAssocID="{D79DFE75-2DB2-4627-85E1-C8ED276B15DE}" presName="parTxOnly" presStyleLbl="node1" presStyleIdx="3" presStyleCnt="5" custScaleX="32895" custScaleY="69642">
        <dgm:presLayoutVars>
          <dgm:chMax val="0"/>
          <dgm:chPref val="0"/>
          <dgm:bulletEnabled val="1"/>
        </dgm:presLayoutVars>
      </dgm:prSet>
      <dgm:spPr/>
    </dgm:pt>
    <dgm:pt modelId="{38C510F2-47E4-4EE5-BF94-EC959040A341}" type="pres">
      <dgm:prSet presAssocID="{F6C1819E-8627-4449-8920-8DDFC686E520}" presName="parTxOnlySpace" presStyleCnt="0"/>
      <dgm:spPr/>
    </dgm:pt>
    <dgm:pt modelId="{BA68EFDA-3B75-4BC3-90B7-2D309866317C}" type="pres">
      <dgm:prSet presAssocID="{A07A42C7-99BD-43FF-9FA3-937311BD931A}" presName="parTxOnly" presStyleLbl="node1" presStyleIdx="4" presStyleCnt="5" custScaleX="28583" custScaleY="69642">
        <dgm:presLayoutVars>
          <dgm:chMax val="0"/>
          <dgm:chPref val="0"/>
          <dgm:bulletEnabled val="1"/>
        </dgm:presLayoutVars>
      </dgm:prSet>
      <dgm:spPr/>
    </dgm:pt>
  </dgm:ptLst>
  <dgm:cxnLst>
    <dgm:cxn modelId="{F580F003-A507-4447-A418-D729A88D21F6}" type="presOf" srcId="{CED724A1-7B3E-4874-B86F-9D5A9D339D42}" destId="{52D43D58-3E43-4C18-8F7B-B023F5C58854}" srcOrd="0" destOrd="0" presId="urn:microsoft.com/office/officeart/2005/8/layout/chevron1"/>
    <dgm:cxn modelId="{A202ED0D-8740-4A35-9ECC-ED6CB1044897}" type="presOf" srcId="{D79DFE75-2DB2-4627-85E1-C8ED276B15DE}" destId="{667C6CD1-8DC3-4EE6-A232-ACE80E66D373}" srcOrd="0" destOrd="0" presId="urn:microsoft.com/office/officeart/2005/8/layout/chevron1"/>
    <dgm:cxn modelId="{604A8122-4A35-41A5-9FAA-CB1A45FBC16C}" type="presOf" srcId="{A07A42C7-99BD-43FF-9FA3-937311BD931A}" destId="{BA68EFDA-3B75-4BC3-90B7-2D309866317C}" srcOrd="0" destOrd="0" presId="urn:microsoft.com/office/officeart/2005/8/layout/chevron1"/>
    <dgm:cxn modelId="{A9D66080-6DBD-4484-9ECB-7CD8D39849D1}" srcId="{2416CC9A-1DE6-42D1-8D63-EDE0DF0D1C78}" destId="{6B65934A-6C99-427C-A362-EB8E590B01E6}" srcOrd="1" destOrd="0" parTransId="{66373A22-40B8-4BF0-A8AD-E3B9519F6203}" sibTransId="{27111946-94F7-4A45-B89E-E7454CDC4BC8}"/>
    <dgm:cxn modelId="{76BF0282-3022-46B5-BC00-120D6B18B83E}" srcId="{2416CC9A-1DE6-42D1-8D63-EDE0DF0D1C78}" destId="{CED724A1-7B3E-4874-B86F-9D5A9D339D42}" srcOrd="0" destOrd="0" parTransId="{D7A7CBEA-B528-470A-A702-1E87D959BEE4}" sibTransId="{5A824B54-05A5-43A9-9EF7-9CB262D41CC6}"/>
    <dgm:cxn modelId="{75470185-0667-450C-A6DA-36AD7C67ABCD}" srcId="{2416CC9A-1DE6-42D1-8D63-EDE0DF0D1C78}" destId="{114DC444-578F-4FF0-877D-B0FA97B7B0A6}" srcOrd="2" destOrd="0" parTransId="{87830B8B-DB89-4BF7-AF02-FE005C67C9EB}" sibTransId="{BC056C1C-8EBC-427E-A892-F7573CBB17B5}"/>
    <dgm:cxn modelId="{7D9933D5-72D3-499C-87F8-6A0AA9E3E9D8}" type="presOf" srcId="{6B65934A-6C99-427C-A362-EB8E590B01E6}" destId="{61E42EB5-7F9D-47DC-89EC-A7E48A16795D}" srcOrd="0" destOrd="0" presId="urn:microsoft.com/office/officeart/2005/8/layout/chevron1"/>
    <dgm:cxn modelId="{A32018E0-44F7-4A6D-B1A1-2AE6DB15DA1C}" type="presOf" srcId="{2416CC9A-1DE6-42D1-8D63-EDE0DF0D1C78}" destId="{9603A866-FCFC-4D28-9BFE-A0FDE73F634F}" srcOrd="0" destOrd="0" presId="urn:microsoft.com/office/officeart/2005/8/layout/chevron1"/>
    <dgm:cxn modelId="{8F7FE4FC-7244-457F-89BC-5BC0ED4C0A30}" type="presOf" srcId="{114DC444-578F-4FF0-877D-B0FA97B7B0A6}" destId="{9C4AE857-9995-42B5-AD3C-B23EA705A9BC}" srcOrd="0" destOrd="0" presId="urn:microsoft.com/office/officeart/2005/8/layout/chevron1"/>
    <dgm:cxn modelId="{24C629FD-05C6-4197-8696-D325C44D0AF0}" srcId="{2416CC9A-1DE6-42D1-8D63-EDE0DF0D1C78}" destId="{A07A42C7-99BD-43FF-9FA3-937311BD931A}" srcOrd="4" destOrd="0" parTransId="{A218EC35-FEBC-4933-89CF-997B52BCB33B}" sibTransId="{A4096798-A428-4786-BAFA-741312637C98}"/>
    <dgm:cxn modelId="{FEF788FD-21D8-4D31-8DF7-229D0D9F3CED}" srcId="{2416CC9A-1DE6-42D1-8D63-EDE0DF0D1C78}" destId="{D79DFE75-2DB2-4627-85E1-C8ED276B15DE}" srcOrd="3" destOrd="0" parTransId="{98D1ABAC-5B14-48CD-B351-F8C9935C2265}" sibTransId="{F6C1819E-8627-4449-8920-8DDFC686E520}"/>
    <dgm:cxn modelId="{8551F24F-1A20-4D69-B0C3-256746A2D034}" type="presParOf" srcId="{9603A866-FCFC-4D28-9BFE-A0FDE73F634F}" destId="{52D43D58-3E43-4C18-8F7B-B023F5C58854}" srcOrd="0" destOrd="0" presId="urn:microsoft.com/office/officeart/2005/8/layout/chevron1"/>
    <dgm:cxn modelId="{846611FB-798D-4CFF-8A25-93B35D68BCEF}" type="presParOf" srcId="{9603A866-FCFC-4D28-9BFE-A0FDE73F634F}" destId="{1F0DBDF1-844D-48F9-9D70-A63C885CE92D}" srcOrd="1" destOrd="0" presId="urn:microsoft.com/office/officeart/2005/8/layout/chevron1"/>
    <dgm:cxn modelId="{4F99445E-BA39-4008-9F7B-5D5A4AF50705}" type="presParOf" srcId="{9603A866-FCFC-4D28-9BFE-A0FDE73F634F}" destId="{61E42EB5-7F9D-47DC-89EC-A7E48A16795D}" srcOrd="2" destOrd="0" presId="urn:microsoft.com/office/officeart/2005/8/layout/chevron1"/>
    <dgm:cxn modelId="{DCC723B2-CF0D-4808-8247-1C2195D9F717}" type="presParOf" srcId="{9603A866-FCFC-4D28-9BFE-A0FDE73F634F}" destId="{30F13172-C73A-4F9B-92AD-6685ED74E86E}" srcOrd="3" destOrd="0" presId="urn:microsoft.com/office/officeart/2005/8/layout/chevron1"/>
    <dgm:cxn modelId="{10F037D7-375C-48C3-AAF7-9F8F13933227}" type="presParOf" srcId="{9603A866-FCFC-4D28-9BFE-A0FDE73F634F}" destId="{9C4AE857-9995-42B5-AD3C-B23EA705A9BC}" srcOrd="4" destOrd="0" presId="urn:microsoft.com/office/officeart/2005/8/layout/chevron1"/>
    <dgm:cxn modelId="{835FEBC9-BC81-4FFE-B8C0-A4E414EB5F87}" type="presParOf" srcId="{9603A866-FCFC-4D28-9BFE-A0FDE73F634F}" destId="{03322280-734B-4F1B-825E-6166ABA80BBF}" srcOrd="5" destOrd="0" presId="urn:microsoft.com/office/officeart/2005/8/layout/chevron1"/>
    <dgm:cxn modelId="{52FF3B0E-478A-4AD6-AF71-1023FC4F6A46}" type="presParOf" srcId="{9603A866-FCFC-4D28-9BFE-A0FDE73F634F}" destId="{667C6CD1-8DC3-4EE6-A232-ACE80E66D373}" srcOrd="6" destOrd="0" presId="urn:microsoft.com/office/officeart/2005/8/layout/chevron1"/>
    <dgm:cxn modelId="{2797FC16-F3F5-472C-A799-4718CD76EE24}" type="presParOf" srcId="{9603A866-FCFC-4D28-9BFE-A0FDE73F634F}" destId="{38C510F2-47E4-4EE5-BF94-EC959040A341}" srcOrd="7" destOrd="0" presId="urn:microsoft.com/office/officeart/2005/8/layout/chevron1"/>
    <dgm:cxn modelId="{1908A23F-4DEF-4488-A059-6A64A1996EB7}" type="presParOf" srcId="{9603A866-FCFC-4D28-9BFE-A0FDE73F634F}" destId="{BA68EFDA-3B75-4BC3-90B7-2D309866317C}" srcOrd="8" destOrd="0" presId="urn:microsoft.com/office/officeart/2005/8/layout/chevron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184426-DDB6-48B0-8812-82CD0EC9F81E}">
      <dsp:nvSpPr>
        <dsp:cNvPr id="0" name=""/>
        <dsp:cNvSpPr/>
      </dsp:nvSpPr>
      <dsp:spPr>
        <a:xfrm>
          <a:off x="464340" y="948678"/>
          <a:ext cx="757792" cy="7577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4E447CA-122C-4E23-95A7-80972EB839AF}">
      <dsp:nvSpPr>
        <dsp:cNvPr id="0" name=""/>
        <dsp:cNvSpPr/>
      </dsp:nvSpPr>
      <dsp:spPr>
        <a:xfrm>
          <a:off x="1244" y="1959127"/>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s-ES" sz="2000" kern="1200"/>
            <a:t>       Introducción</a:t>
          </a:r>
        </a:p>
      </dsp:txBody>
      <dsp:txXfrm>
        <a:off x="1244" y="1959127"/>
        <a:ext cx="1683984" cy="673593"/>
      </dsp:txXfrm>
    </dsp:sp>
    <dsp:sp modelId="{CE1C7C5C-14AF-4B7D-9FA6-ADA92A3FBC4C}">
      <dsp:nvSpPr>
        <dsp:cNvPr id="0" name=""/>
        <dsp:cNvSpPr/>
      </dsp:nvSpPr>
      <dsp:spPr>
        <a:xfrm>
          <a:off x="2443021" y="948678"/>
          <a:ext cx="757792" cy="7577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98DE396-ED54-40FD-85F9-3CC01B496545}">
      <dsp:nvSpPr>
        <dsp:cNvPr id="0" name=""/>
        <dsp:cNvSpPr/>
      </dsp:nvSpPr>
      <dsp:spPr>
        <a:xfrm>
          <a:off x="1979926" y="1959127"/>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s-ES" sz="2000" kern="1200"/>
            <a:t>  Tecnologías utilizadas</a:t>
          </a:r>
        </a:p>
      </dsp:txBody>
      <dsp:txXfrm>
        <a:off x="1979926" y="1959127"/>
        <a:ext cx="1683984" cy="673593"/>
      </dsp:txXfrm>
    </dsp:sp>
    <dsp:sp modelId="{F56CED6D-1275-4CDE-B009-FCEEF6F0AC2B}">
      <dsp:nvSpPr>
        <dsp:cNvPr id="0" name=""/>
        <dsp:cNvSpPr/>
      </dsp:nvSpPr>
      <dsp:spPr>
        <a:xfrm>
          <a:off x="4421703" y="948678"/>
          <a:ext cx="757792" cy="7577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37C5A7F-DBD1-498C-80A0-5298FD47C312}">
      <dsp:nvSpPr>
        <dsp:cNvPr id="0" name=""/>
        <dsp:cNvSpPr/>
      </dsp:nvSpPr>
      <dsp:spPr>
        <a:xfrm>
          <a:off x="3958607" y="1959127"/>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s-ES" sz="2000" kern="1200" dirty="0"/>
            <a:t> Mejoras implementadas</a:t>
          </a:r>
        </a:p>
      </dsp:txBody>
      <dsp:txXfrm>
        <a:off x="3958607" y="1959127"/>
        <a:ext cx="1683984" cy="673593"/>
      </dsp:txXfrm>
    </dsp:sp>
    <dsp:sp modelId="{BE80984F-ED1B-4350-88DB-64DBFA708B57}">
      <dsp:nvSpPr>
        <dsp:cNvPr id="0" name=""/>
        <dsp:cNvSpPr/>
      </dsp:nvSpPr>
      <dsp:spPr>
        <a:xfrm>
          <a:off x="6400385" y="948678"/>
          <a:ext cx="757792" cy="7577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009BACA-128A-4C81-9AFC-8973147BBECC}">
      <dsp:nvSpPr>
        <dsp:cNvPr id="0" name=""/>
        <dsp:cNvSpPr/>
      </dsp:nvSpPr>
      <dsp:spPr>
        <a:xfrm>
          <a:off x="5937289" y="1959127"/>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s-ES" sz="2000" kern="1200"/>
            <a:t> Análisis y conclusiones</a:t>
          </a:r>
        </a:p>
      </dsp:txBody>
      <dsp:txXfrm>
        <a:off x="5937289" y="1959127"/>
        <a:ext cx="1683984" cy="673593"/>
      </dsp:txXfrm>
    </dsp:sp>
    <dsp:sp modelId="{C81F07F0-4F79-41CF-B053-A1240C63E0DA}">
      <dsp:nvSpPr>
        <dsp:cNvPr id="0" name=""/>
        <dsp:cNvSpPr/>
      </dsp:nvSpPr>
      <dsp:spPr>
        <a:xfrm>
          <a:off x="8379066" y="948678"/>
          <a:ext cx="757792" cy="7577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7419851-4D21-423A-A74C-7D9B1266F493}">
      <dsp:nvSpPr>
        <dsp:cNvPr id="0" name=""/>
        <dsp:cNvSpPr/>
      </dsp:nvSpPr>
      <dsp:spPr>
        <a:xfrm>
          <a:off x="7915971" y="1959127"/>
          <a:ext cx="1683984" cy="673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s-ES" sz="2000" kern="1200"/>
            <a:t>Preguntas</a:t>
          </a:r>
        </a:p>
      </dsp:txBody>
      <dsp:txXfrm>
        <a:off x="7915971" y="1959127"/>
        <a:ext cx="1683984" cy="6735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02844-F0E0-469F-96DB-3FFBC9F6D304}">
      <dsp:nvSpPr>
        <dsp:cNvPr id="0" name=""/>
        <dsp:cNvSpPr/>
      </dsp:nvSpPr>
      <dsp:spPr>
        <a:xfrm rot="5400000">
          <a:off x="2145598" y="934024"/>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F38187-F537-4E2F-9CA0-14BCF8D3BB58}">
      <dsp:nvSpPr>
        <dsp:cNvPr id="0" name=""/>
        <dsp:cNvSpPr/>
      </dsp:nvSpPr>
      <dsp:spPr>
        <a:xfrm>
          <a:off x="1192399" y="23634"/>
          <a:ext cx="1319603" cy="923679"/>
        </a:xfrm>
        <a:prstGeom prst="roundRect">
          <a:avLst>
            <a:gd name="adj" fmla="val 16670"/>
          </a:avLst>
        </a:prstGeom>
        <a:solidFill>
          <a:schemeClr val="tx2">
            <a:lumMod val="40000"/>
            <a:lumOff val="6000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Descomposición en celdas</a:t>
          </a:r>
          <a:endParaRPr lang="es-ES" sz="1200" kern="1200" dirty="0"/>
        </a:p>
      </dsp:txBody>
      <dsp:txXfrm>
        <a:off x="1237497" y="68732"/>
        <a:ext cx="1229407" cy="833483"/>
      </dsp:txXfrm>
    </dsp:sp>
    <dsp:sp modelId="{0CD1145F-B8E0-4486-9F17-C86A9182A138}">
      <dsp:nvSpPr>
        <dsp:cNvPr id="0" name=""/>
        <dsp:cNvSpPr/>
      </dsp:nvSpPr>
      <dsp:spPr>
        <a:xfrm>
          <a:off x="2659502" y="111728"/>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1FE5DAB3-D005-484B-A307-6FE2FC1372C4}">
      <dsp:nvSpPr>
        <dsp:cNvPr id="0" name=""/>
        <dsp:cNvSpPr/>
      </dsp:nvSpPr>
      <dsp:spPr>
        <a:xfrm rot="5400000">
          <a:off x="4064292" y="1963986"/>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417247-E39D-4A43-A5ED-62F14F2998B3}">
      <dsp:nvSpPr>
        <dsp:cNvPr id="0" name=""/>
        <dsp:cNvSpPr/>
      </dsp:nvSpPr>
      <dsp:spPr>
        <a:xfrm>
          <a:off x="3087133" y="1061231"/>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Grafo</a:t>
          </a:r>
          <a:endParaRPr lang="es-ES" sz="1200" kern="1200" dirty="0"/>
        </a:p>
      </dsp:txBody>
      <dsp:txXfrm>
        <a:off x="3132231" y="1106329"/>
        <a:ext cx="1229407" cy="833483"/>
      </dsp:txXfrm>
    </dsp:sp>
    <dsp:sp modelId="{ED5EC464-CC41-4705-AA6F-B67103275A04}">
      <dsp:nvSpPr>
        <dsp:cNvPr id="0" name=""/>
        <dsp:cNvSpPr/>
      </dsp:nvSpPr>
      <dsp:spPr>
        <a:xfrm>
          <a:off x="4580911" y="1149325"/>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E571E654-DFF7-423D-BD06-0290FE960B61}">
      <dsp:nvSpPr>
        <dsp:cNvPr id="0" name=""/>
        <dsp:cNvSpPr/>
      </dsp:nvSpPr>
      <dsp:spPr>
        <a:xfrm rot="5400000">
          <a:off x="5977917" y="3055397"/>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D0118F-793E-4AD5-A004-CE104FC6557A}">
      <dsp:nvSpPr>
        <dsp:cNvPr id="0" name=""/>
        <dsp:cNvSpPr/>
      </dsp:nvSpPr>
      <dsp:spPr>
        <a:xfrm>
          <a:off x="5013314" y="2112166"/>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Dijkstra</a:t>
          </a:r>
          <a:endParaRPr lang="es-ES" sz="1200" kern="1200" dirty="0"/>
        </a:p>
      </dsp:txBody>
      <dsp:txXfrm>
        <a:off x="5058412" y="2157264"/>
        <a:ext cx="1229407" cy="833483"/>
      </dsp:txXfrm>
    </dsp:sp>
    <dsp:sp modelId="{5358A082-D0FB-4694-875F-945787CCD260}">
      <dsp:nvSpPr>
        <dsp:cNvPr id="0" name=""/>
        <dsp:cNvSpPr/>
      </dsp:nvSpPr>
      <dsp:spPr>
        <a:xfrm>
          <a:off x="6879685" y="2175111"/>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94DDB882-6369-4E59-9CA6-20167C5FBCB8}">
      <dsp:nvSpPr>
        <dsp:cNvPr id="0" name=""/>
        <dsp:cNvSpPr/>
      </dsp:nvSpPr>
      <dsp:spPr>
        <a:xfrm>
          <a:off x="6915662" y="3120306"/>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Algoritmo del banquero</a:t>
          </a:r>
        </a:p>
      </dsp:txBody>
      <dsp:txXfrm>
        <a:off x="6960760" y="3165404"/>
        <a:ext cx="1229407" cy="83348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02844-F0E0-469F-96DB-3FFBC9F6D304}">
      <dsp:nvSpPr>
        <dsp:cNvPr id="0" name=""/>
        <dsp:cNvSpPr/>
      </dsp:nvSpPr>
      <dsp:spPr>
        <a:xfrm rot="5400000">
          <a:off x="2145598" y="934024"/>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F38187-F537-4E2F-9CA0-14BCF8D3BB58}">
      <dsp:nvSpPr>
        <dsp:cNvPr id="0" name=""/>
        <dsp:cNvSpPr/>
      </dsp:nvSpPr>
      <dsp:spPr>
        <a:xfrm>
          <a:off x="1192399" y="23634"/>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Descomposición en celdas</a:t>
          </a:r>
          <a:endParaRPr lang="es-ES" sz="1200" kern="1200" dirty="0"/>
        </a:p>
      </dsp:txBody>
      <dsp:txXfrm>
        <a:off x="1237497" y="68732"/>
        <a:ext cx="1229407" cy="833483"/>
      </dsp:txXfrm>
    </dsp:sp>
    <dsp:sp modelId="{0CD1145F-B8E0-4486-9F17-C86A9182A138}">
      <dsp:nvSpPr>
        <dsp:cNvPr id="0" name=""/>
        <dsp:cNvSpPr/>
      </dsp:nvSpPr>
      <dsp:spPr>
        <a:xfrm>
          <a:off x="2659502" y="111728"/>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1FE5DAB3-D005-484B-A307-6FE2FC1372C4}">
      <dsp:nvSpPr>
        <dsp:cNvPr id="0" name=""/>
        <dsp:cNvSpPr/>
      </dsp:nvSpPr>
      <dsp:spPr>
        <a:xfrm rot="5400000">
          <a:off x="4064292" y="1963986"/>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417247-E39D-4A43-A5ED-62F14F2998B3}">
      <dsp:nvSpPr>
        <dsp:cNvPr id="0" name=""/>
        <dsp:cNvSpPr/>
      </dsp:nvSpPr>
      <dsp:spPr>
        <a:xfrm>
          <a:off x="3087133" y="1061231"/>
          <a:ext cx="1319603" cy="923679"/>
        </a:xfrm>
        <a:prstGeom prst="roundRect">
          <a:avLst>
            <a:gd name="adj" fmla="val 16670"/>
          </a:avLst>
        </a:prstGeom>
        <a:solidFill>
          <a:schemeClr val="tx2">
            <a:lumMod val="40000"/>
            <a:lumOff val="6000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Grafo</a:t>
          </a:r>
          <a:endParaRPr lang="es-ES" sz="1200" kern="1200" dirty="0"/>
        </a:p>
      </dsp:txBody>
      <dsp:txXfrm>
        <a:off x="3132231" y="1106329"/>
        <a:ext cx="1229407" cy="833483"/>
      </dsp:txXfrm>
    </dsp:sp>
    <dsp:sp modelId="{ED5EC464-CC41-4705-AA6F-B67103275A04}">
      <dsp:nvSpPr>
        <dsp:cNvPr id="0" name=""/>
        <dsp:cNvSpPr/>
      </dsp:nvSpPr>
      <dsp:spPr>
        <a:xfrm>
          <a:off x="4580911" y="1149325"/>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E571E654-DFF7-423D-BD06-0290FE960B61}">
      <dsp:nvSpPr>
        <dsp:cNvPr id="0" name=""/>
        <dsp:cNvSpPr/>
      </dsp:nvSpPr>
      <dsp:spPr>
        <a:xfrm rot="5400000">
          <a:off x="5977917" y="3055397"/>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D0118F-793E-4AD5-A004-CE104FC6557A}">
      <dsp:nvSpPr>
        <dsp:cNvPr id="0" name=""/>
        <dsp:cNvSpPr/>
      </dsp:nvSpPr>
      <dsp:spPr>
        <a:xfrm>
          <a:off x="5013314" y="2112166"/>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Dijkstra</a:t>
          </a:r>
          <a:endParaRPr lang="es-ES" sz="1200" kern="1200" dirty="0"/>
        </a:p>
      </dsp:txBody>
      <dsp:txXfrm>
        <a:off x="5058412" y="2157264"/>
        <a:ext cx="1229407" cy="833483"/>
      </dsp:txXfrm>
    </dsp:sp>
    <dsp:sp modelId="{5358A082-D0FB-4694-875F-945787CCD260}">
      <dsp:nvSpPr>
        <dsp:cNvPr id="0" name=""/>
        <dsp:cNvSpPr/>
      </dsp:nvSpPr>
      <dsp:spPr>
        <a:xfrm>
          <a:off x="6879685" y="2175111"/>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94DDB882-6369-4E59-9CA6-20167C5FBCB8}">
      <dsp:nvSpPr>
        <dsp:cNvPr id="0" name=""/>
        <dsp:cNvSpPr/>
      </dsp:nvSpPr>
      <dsp:spPr>
        <a:xfrm>
          <a:off x="6915662" y="3120306"/>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Algoritmo del banquero</a:t>
          </a:r>
        </a:p>
      </dsp:txBody>
      <dsp:txXfrm>
        <a:off x="6960760" y="3165404"/>
        <a:ext cx="1229407" cy="83348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02844-F0E0-469F-96DB-3FFBC9F6D304}">
      <dsp:nvSpPr>
        <dsp:cNvPr id="0" name=""/>
        <dsp:cNvSpPr/>
      </dsp:nvSpPr>
      <dsp:spPr>
        <a:xfrm rot="5400000">
          <a:off x="2145598" y="934024"/>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F38187-F537-4E2F-9CA0-14BCF8D3BB58}">
      <dsp:nvSpPr>
        <dsp:cNvPr id="0" name=""/>
        <dsp:cNvSpPr/>
      </dsp:nvSpPr>
      <dsp:spPr>
        <a:xfrm>
          <a:off x="1192399" y="23634"/>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Descomposición en celdas</a:t>
          </a:r>
          <a:endParaRPr lang="es-ES" sz="1200" kern="1200" dirty="0"/>
        </a:p>
      </dsp:txBody>
      <dsp:txXfrm>
        <a:off x="1237497" y="68732"/>
        <a:ext cx="1229407" cy="833483"/>
      </dsp:txXfrm>
    </dsp:sp>
    <dsp:sp modelId="{0CD1145F-B8E0-4486-9F17-C86A9182A138}">
      <dsp:nvSpPr>
        <dsp:cNvPr id="0" name=""/>
        <dsp:cNvSpPr/>
      </dsp:nvSpPr>
      <dsp:spPr>
        <a:xfrm>
          <a:off x="2659502" y="111728"/>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1FE5DAB3-D005-484B-A307-6FE2FC1372C4}">
      <dsp:nvSpPr>
        <dsp:cNvPr id="0" name=""/>
        <dsp:cNvSpPr/>
      </dsp:nvSpPr>
      <dsp:spPr>
        <a:xfrm rot="5400000">
          <a:off x="4064292" y="1963986"/>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417247-E39D-4A43-A5ED-62F14F2998B3}">
      <dsp:nvSpPr>
        <dsp:cNvPr id="0" name=""/>
        <dsp:cNvSpPr/>
      </dsp:nvSpPr>
      <dsp:spPr>
        <a:xfrm>
          <a:off x="3087133" y="1061231"/>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Grafo</a:t>
          </a:r>
          <a:endParaRPr lang="es-ES" sz="1200" kern="1200" dirty="0"/>
        </a:p>
      </dsp:txBody>
      <dsp:txXfrm>
        <a:off x="3132231" y="1106329"/>
        <a:ext cx="1229407" cy="833483"/>
      </dsp:txXfrm>
    </dsp:sp>
    <dsp:sp modelId="{ED5EC464-CC41-4705-AA6F-B67103275A04}">
      <dsp:nvSpPr>
        <dsp:cNvPr id="0" name=""/>
        <dsp:cNvSpPr/>
      </dsp:nvSpPr>
      <dsp:spPr>
        <a:xfrm>
          <a:off x="4580911" y="1149325"/>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E571E654-DFF7-423D-BD06-0290FE960B61}">
      <dsp:nvSpPr>
        <dsp:cNvPr id="0" name=""/>
        <dsp:cNvSpPr/>
      </dsp:nvSpPr>
      <dsp:spPr>
        <a:xfrm rot="5400000">
          <a:off x="5977917" y="3055397"/>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D0118F-793E-4AD5-A004-CE104FC6557A}">
      <dsp:nvSpPr>
        <dsp:cNvPr id="0" name=""/>
        <dsp:cNvSpPr/>
      </dsp:nvSpPr>
      <dsp:spPr>
        <a:xfrm>
          <a:off x="5013314" y="2112166"/>
          <a:ext cx="1319603" cy="923679"/>
        </a:xfrm>
        <a:prstGeom prst="roundRect">
          <a:avLst>
            <a:gd name="adj" fmla="val 16670"/>
          </a:avLst>
        </a:prstGeom>
        <a:solidFill>
          <a:schemeClr val="tx2">
            <a:lumMod val="40000"/>
            <a:lumOff val="6000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Dijkstra</a:t>
          </a:r>
          <a:endParaRPr lang="es-ES" sz="1200" kern="1200" dirty="0"/>
        </a:p>
      </dsp:txBody>
      <dsp:txXfrm>
        <a:off x="5058412" y="2157264"/>
        <a:ext cx="1229407" cy="833483"/>
      </dsp:txXfrm>
    </dsp:sp>
    <dsp:sp modelId="{5358A082-D0FB-4694-875F-945787CCD260}">
      <dsp:nvSpPr>
        <dsp:cNvPr id="0" name=""/>
        <dsp:cNvSpPr/>
      </dsp:nvSpPr>
      <dsp:spPr>
        <a:xfrm>
          <a:off x="6879685" y="2175111"/>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94DDB882-6369-4E59-9CA6-20167C5FBCB8}">
      <dsp:nvSpPr>
        <dsp:cNvPr id="0" name=""/>
        <dsp:cNvSpPr/>
      </dsp:nvSpPr>
      <dsp:spPr>
        <a:xfrm>
          <a:off x="6915662" y="3120306"/>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Algoritmo del banquero</a:t>
          </a:r>
        </a:p>
      </dsp:txBody>
      <dsp:txXfrm>
        <a:off x="6960760" y="3165404"/>
        <a:ext cx="1229407" cy="83348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accent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02844-F0E0-469F-96DB-3FFBC9F6D304}">
      <dsp:nvSpPr>
        <dsp:cNvPr id="0" name=""/>
        <dsp:cNvSpPr/>
      </dsp:nvSpPr>
      <dsp:spPr>
        <a:xfrm rot="5400000">
          <a:off x="2145598" y="934024"/>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F38187-F537-4E2F-9CA0-14BCF8D3BB58}">
      <dsp:nvSpPr>
        <dsp:cNvPr id="0" name=""/>
        <dsp:cNvSpPr/>
      </dsp:nvSpPr>
      <dsp:spPr>
        <a:xfrm>
          <a:off x="1192399" y="23634"/>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Descomposición en celdas</a:t>
          </a:r>
          <a:endParaRPr lang="es-ES" sz="1200" kern="1200" dirty="0"/>
        </a:p>
      </dsp:txBody>
      <dsp:txXfrm>
        <a:off x="1237497" y="68732"/>
        <a:ext cx="1229407" cy="833483"/>
      </dsp:txXfrm>
    </dsp:sp>
    <dsp:sp modelId="{0CD1145F-B8E0-4486-9F17-C86A9182A138}">
      <dsp:nvSpPr>
        <dsp:cNvPr id="0" name=""/>
        <dsp:cNvSpPr/>
      </dsp:nvSpPr>
      <dsp:spPr>
        <a:xfrm>
          <a:off x="2659502" y="111728"/>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1FE5DAB3-D005-484B-A307-6FE2FC1372C4}">
      <dsp:nvSpPr>
        <dsp:cNvPr id="0" name=""/>
        <dsp:cNvSpPr/>
      </dsp:nvSpPr>
      <dsp:spPr>
        <a:xfrm rot="5400000">
          <a:off x="4064292" y="1963986"/>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417247-E39D-4A43-A5ED-62F14F2998B3}">
      <dsp:nvSpPr>
        <dsp:cNvPr id="0" name=""/>
        <dsp:cNvSpPr/>
      </dsp:nvSpPr>
      <dsp:spPr>
        <a:xfrm>
          <a:off x="3087133" y="1061231"/>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Grafo</a:t>
          </a:r>
          <a:endParaRPr lang="es-ES" sz="1200" kern="1200" dirty="0"/>
        </a:p>
      </dsp:txBody>
      <dsp:txXfrm>
        <a:off x="3132231" y="1106329"/>
        <a:ext cx="1229407" cy="833483"/>
      </dsp:txXfrm>
    </dsp:sp>
    <dsp:sp modelId="{ED5EC464-CC41-4705-AA6F-B67103275A04}">
      <dsp:nvSpPr>
        <dsp:cNvPr id="0" name=""/>
        <dsp:cNvSpPr/>
      </dsp:nvSpPr>
      <dsp:spPr>
        <a:xfrm>
          <a:off x="4580911" y="1149325"/>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E571E654-DFF7-423D-BD06-0290FE960B61}">
      <dsp:nvSpPr>
        <dsp:cNvPr id="0" name=""/>
        <dsp:cNvSpPr/>
      </dsp:nvSpPr>
      <dsp:spPr>
        <a:xfrm rot="5400000">
          <a:off x="5977917" y="3055397"/>
          <a:ext cx="783886" cy="892427"/>
        </a:xfrm>
        <a:prstGeom prst="bentUpArrow">
          <a:avLst>
            <a:gd name="adj1" fmla="val 32840"/>
            <a:gd name="adj2" fmla="val 25000"/>
            <a:gd name="adj3" fmla="val 35780"/>
          </a:avLst>
        </a:prstGeom>
        <a:solidFill>
          <a:schemeClr val="accent1">
            <a:tint val="40000"/>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2D0118F-793E-4AD5-A004-CE104FC6557A}">
      <dsp:nvSpPr>
        <dsp:cNvPr id="0" name=""/>
        <dsp:cNvSpPr/>
      </dsp:nvSpPr>
      <dsp:spPr>
        <a:xfrm>
          <a:off x="5013314" y="2112166"/>
          <a:ext cx="1319603" cy="923679"/>
        </a:xfrm>
        <a:prstGeom prst="roundRect">
          <a:avLst>
            <a:gd name="adj" fmla="val 16670"/>
          </a:avLst>
        </a:prstGeom>
        <a:solidFill>
          <a:schemeClr val="lt1">
            <a:hueOff val="0"/>
            <a:satOff val="0"/>
            <a:lumOff val="0"/>
            <a:alphaOff val="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latin typeface="Myriad Pro"/>
            </a:rPr>
            <a:t>Dijkstra</a:t>
          </a:r>
          <a:endParaRPr lang="es-ES" sz="1200" kern="1200" dirty="0"/>
        </a:p>
      </dsp:txBody>
      <dsp:txXfrm>
        <a:off x="5058412" y="2157264"/>
        <a:ext cx="1229407" cy="833483"/>
      </dsp:txXfrm>
    </dsp:sp>
    <dsp:sp modelId="{5358A082-D0FB-4694-875F-945787CCD260}">
      <dsp:nvSpPr>
        <dsp:cNvPr id="0" name=""/>
        <dsp:cNvSpPr/>
      </dsp:nvSpPr>
      <dsp:spPr>
        <a:xfrm>
          <a:off x="6879685" y="2175111"/>
          <a:ext cx="959753" cy="746558"/>
        </a:xfrm>
        <a:prstGeom prst="rect">
          <a:avLst/>
        </a:prstGeom>
        <a:noFill/>
        <a:ln>
          <a:noFill/>
        </a:ln>
        <a:effectLst/>
      </dsp:spPr>
      <dsp:style>
        <a:lnRef idx="0">
          <a:scrgbClr r="0" g="0" b="0"/>
        </a:lnRef>
        <a:fillRef idx="0">
          <a:scrgbClr r="0" g="0" b="0"/>
        </a:fillRef>
        <a:effectRef idx="0">
          <a:scrgbClr r="0" g="0" b="0"/>
        </a:effectRef>
        <a:fontRef idx="minor"/>
      </dsp:style>
    </dsp:sp>
    <dsp:sp modelId="{94DDB882-6369-4E59-9CA6-20167C5FBCB8}">
      <dsp:nvSpPr>
        <dsp:cNvPr id="0" name=""/>
        <dsp:cNvSpPr/>
      </dsp:nvSpPr>
      <dsp:spPr>
        <a:xfrm>
          <a:off x="6915662" y="3120306"/>
          <a:ext cx="1319603" cy="923679"/>
        </a:xfrm>
        <a:prstGeom prst="roundRect">
          <a:avLst>
            <a:gd name="adj" fmla="val 16670"/>
          </a:avLst>
        </a:prstGeom>
        <a:solidFill>
          <a:schemeClr val="tx2">
            <a:lumMod val="40000"/>
            <a:lumOff val="60000"/>
          </a:schemeClr>
        </a:solidFill>
        <a:ln w="34925" cap="flat" cmpd="sng" algn="in">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ES" sz="1200" kern="1200" dirty="0"/>
            <a:t>Algoritmo del banquero</a:t>
          </a:r>
        </a:p>
      </dsp:txBody>
      <dsp:txXfrm>
        <a:off x="6960760" y="3165404"/>
        <a:ext cx="1229407" cy="83348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accent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accent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a:t>       Introducción</a:t>
          </a:r>
          <a:endParaRPr lang="es-ES" sz="1400" kern="1200" dirty="0"/>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a:t>  Tecnologías utilizadas</a:t>
          </a:r>
          <a:endParaRPr lang="es-ES" sz="1400" kern="1200" dirty="0"/>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a:t> Mejoras implementadas</a:t>
          </a:r>
          <a:endParaRPr lang="es-ES" sz="1400" kern="1200" dirty="0"/>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a:t> Análisis y conclusiones</a:t>
          </a:r>
          <a:endParaRPr lang="es-ES" sz="1400" kern="1200" dirty="0"/>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a:t>Preguntas</a:t>
          </a:r>
          <a:endParaRPr lang="es-ES" sz="1400" kern="1200" dirty="0"/>
        </a:p>
      </dsp:txBody>
      <dsp:txXfrm>
        <a:off x="8728376" y="0"/>
        <a:ext cx="2063168" cy="57150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accent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accent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accent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a:t> Análisis </a:t>
          </a:r>
          <a:r>
            <a:rPr lang="es-ES" sz="1400" kern="1200" dirty="0"/>
            <a:t>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3D58-3E43-4C18-8F7B-B023F5C58854}">
      <dsp:nvSpPr>
        <dsp:cNvPr id="0" name=""/>
        <dsp:cNvSpPr/>
      </dsp:nvSpPr>
      <dsp:spPr>
        <a:xfrm>
          <a:off x="1142" y="0"/>
          <a:ext cx="3032131" cy="571500"/>
        </a:xfrm>
        <a:prstGeom prst="chevron">
          <a:avLst/>
        </a:prstGeom>
        <a:solidFill>
          <a:schemeClr val="tx2">
            <a:alpha val="94902"/>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Introducción</a:t>
          </a:r>
        </a:p>
      </dsp:txBody>
      <dsp:txXfrm>
        <a:off x="286892" y="0"/>
        <a:ext cx="2460631" cy="571500"/>
      </dsp:txXfrm>
    </dsp:sp>
    <dsp:sp modelId="{61E42EB5-7F9D-47DC-89EC-A7E48A16795D}">
      <dsp:nvSpPr>
        <dsp:cNvPr id="0" name=""/>
        <dsp:cNvSpPr/>
      </dsp:nvSpPr>
      <dsp:spPr>
        <a:xfrm>
          <a:off x="2111513" y="0"/>
          <a:ext cx="3032131" cy="571500"/>
        </a:xfrm>
        <a:prstGeom prst="chevron">
          <a:avLst/>
        </a:prstGeom>
        <a:solidFill>
          <a:schemeClr val="accent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Tecnologías utilizadas</a:t>
          </a:r>
        </a:p>
      </dsp:txBody>
      <dsp:txXfrm>
        <a:off x="2397263" y="0"/>
        <a:ext cx="2460631" cy="571500"/>
      </dsp:txXfrm>
    </dsp:sp>
    <dsp:sp modelId="{9C4AE857-9995-42B5-AD3C-B23EA705A9BC}">
      <dsp:nvSpPr>
        <dsp:cNvPr id="0" name=""/>
        <dsp:cNvSpPr/>
      </dsp:nvSpPr>
      <dsp:spPr>
        <a:xfrm>
          <a:off x="4221884"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Mejoras implementadas</a:t>
          </a:r>
        </a:p>
      </dsp:txBody>
      <dsp:txXfrm>
        <a:off x="4507634" y="0"/>
        <a:ext cx="2460631" cy="571500"/>
      </dsp:txXfrm>
    </dsp:sp>
    <dsp:sp modelId="{667C6CD1-8DC3-4EE6-A232-ACE80E66D373}">
      <dsp:nvSpPr>
        <dsp:cNvPr id="0" name=""/>
        <dsp:cNvSpPr/>
      </dsp:nvSpPr>
      <dsp:spPr>
        <a:xfrm>
          <a:off x="6332255" y="0"/>
          <a:ext cx="3032131"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l" defTabSz="622300">
            <a:lnSpc>
              <a:spcPct val="90000"/>
            </a:lnSpc>
            <a:spcBef>
              <a:spcPct val="0"/>
            </a:spcBef>
            <a:spcAft>
              <a:spcPct val="35000"/>
            </a:spcAft>
            <a:buNone/>
          </a:pPr>
          <a:r>
            <a:rPr lang="es-ES" sz="1400" kern="1200" dirty="0"/>
            <a:t> Análisis y conclusiones</a:t>
          </a:r>
        </a:p>
      </dsp:txBody>
      <dsp:txXfrm>
        <a:off x="6618005" y="0"/>
        <a:ext cx="2460631" cy="571500"/>
      </dsp:txXfrm>
    </dsp:sp>
    <dsp:sp modelId="{BA68EFDA-3B75-4BC3-90B7-2D309866317C}">
      <dsp:nvSpPr>
        <dsp:cNvPr id="0" name=""/>
        <dsp:cNvSpPr/>
      </dsp:nvSpPr>
      <dsp:spPr>
        <a:xfrm>
          <a:off x="8442626" y="0"/>
          <a:ext cx="2634668" cy="571500"/>
        </a:xfrm>
        <a:prstGeom prst="chevron">
          <a:avLst/>
        </a:prstGeom>
        <a:solidFill>
          <a:schemeClr val="tx2"/>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dirty="0"/>
            <a:t>Preguntas</a:t>
          </a:r>
        </a:p>
      </dsp:txBody>
      <dsp:txXfrm>
        <a:off x="8728376" y="0"/>
        <a:ext cx="2063168" cy="571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052B0-1E45-422F-83CE-F2800FDA05BF}" type="datetimeFigureOut">
              <a:rPr lang="es-ES" smtClean="0"/>
              <a:t>11/02/2022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2292D-6101-412A-A8FA-D84ADB160F15}" type="slidenum">
              <a:rPr lang="es-ES" smtClean="0"/>
              <a:t>‹Nº›</a:t>
            </a:fld>
            <a:endParaRPr lang="es-ES"/>
          </a:p>
        </p:txBody>
      </p:sp>
    </p:spTree>
    <p:extLst>
      <p:ext uri="{BB962C8B-B14F-4D97-AF65-F5344CB8AC3E}">
        <p14:creationId xmlns:p14="http://schemas.microsoft.com/office/powerpoint/2010/main" val="1802322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1</a:t>
            </a:fld>
            <a:endParaRPr lang="es-ES"/>
          </a:p>
        </p:txBody>
      </p:sp>
    </p:spTree>
    <p:extLst>
      <p:ext uri="{BB962C8B-B14F-4D97-AF65-F5344CB8AC3E}">
        <p14:creationId xmlns:p14="http://schemas.microsoft.com/office/powerpoint/2010/main" val="1863816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lvl="0" indent="0" algn="just">
              <a:buFont typeface="Myriad Pro"/>
              <a:buNone/>
            </a:pPr>
            <a:r>
              <a:rPr lang="es-ES" dirty="0"/>
              <a:t>Las clases del software ya implementado antes de este proyecto y que han sido reutilizadas son 4. </a:t>
            </a:r>
          </a:p>
          <a:p>
            <a:pPr marL="342900" lvl="0" indent="-342900" algn="just">
              <a:buFont typeface="Myriad Pro"/>
              <a:buChar char="-"/>
            </a:pPr>
            <a:endParaRPr lang="es-ES" sz="1800" u="sng" dirty="0">
              <a:effectLst/>
              <a:latin typeface="Myriad Pro"/>
              <a:ea typeface="Times New Roman" panose="02020603050405020304" pitchFamily="18" charset="0"/>
              <a:cs typeface="Times New Roman" panose="02020603050405020304" pitchFamily="18" charset="0"/>
            </a:endParaRPr>
          </a:p>
          <a:p>
            <a:pPr marL="342900" lvl="0" indent="-342900" algn="just">
              <a:buFont typeface="Myriad Pro"/>
              <a:buChar char="-"/>
            </a:pPr>
            <a:r>
              <a:rPr lang="es-ES_tradnl" sz="1800" u="sng" dirty="0">
                <a:effectLst/>
                <a:latin typeface="Myriad Pro"/>
                <a:ea typeface="Times New Roman" panose="02020603050405020304" pitchFamily="18" charset="0"/>
                <a:cs typeface="Times New Roman" panose="02020603050405020304" pitchFamily="18" charset="0"/>
              </a:rPr>
              <a:t>Robot:</a:t>
            </a:r>
            <a:r>
              <a:rPr lang="es-ES_tradnl" sz="1800" i="1" dirty="0">
                <a:effectLst/>
                <a:latin typeface="Myriad Pro"/>
                <a:ea typeface="Times New Roman" panose="02020603050405020304" pitchFamily="18" charset="0"/>
                <a:cs typeface="Times New Roman" panose="02020603050405020304" pitchFamily="18" charset="0"/>
              </a:rPr>
              <a:t> </a:t>
            </a:r>
            <a:r>
              <a:rPr lang="es-ES_tradnl" sz="1800" dirty="0">
                <a:effectLst/>
                <a:latin typeface="Myriad Pro"/>
                <a:ea typeface="Times New Roman" panose="02020603050405020304" pitchFamily="18" charset="0"/>
                <a:cs typeface="Times New Roman" panose="02020603050405020304" pitchFamily="18" charset="0"/>
              </a:rPr>
              <a:t>representa al robot físico real utilizado en la plataforma.</a:t>
            </a:r>
            <a:endParaRPr lang="es-E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905510" algn="just"/>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lgn="just">
              <a:buFont typeface="Myriad Pro"/>
              <a:buChar char="-"/>
            </a:pPr>
            <a:r>
              <a:rPr lang="es-ES_tradnl" sz="1800" u="sng" dirty="0">
                <a:effectLst/>
                <a:latin typeface="Myriad Pro"/>
                <a:ea typeface="Times New Roman" panose="02020603050405020304" pitchFamily="18" charset="0"/>
                <a:cs typeface="Times New Roman" panose="02020603050405020304" pitchFamily="18" charset="0"/>
              </a:rPr>
              <a:t>Camera</a:t>
            </a:r>
            <a:r>
              <a:rPr lang="es-ES_tradnl" sz="1800" i="1" dirty="0">
                <a:effectLst/>
                <a:latin typeface="Myriad Pro"/>
                <a:ea typeface="Times New Roman" panose="02020603050405020304" pitchFamily="18" charset="0"/>
                <a:cs typeface="Times New Roman" panose="02020603050405020304" pitchFamily="18" charset="0"/>
              </a:rPr>
              <a:t>: </a:t>
            </a:r>
            <a:r>
              <a:rPr lang="es-ES_tradnl" sz="1800" dirty="0">
                <a:effectLst/>
                <a:latin typeface="Myriad Pro"/>
                <a:ea typeface="Times New Roman" panose="02020603050405020304" pitchFamily="18" charset="0"/>
                <a:cs typeface="Times New Roman" panose="02020603050405020304" pitchFamily="18" charset="0"/>
              </a:rPr>
              <a:t>es una abstracción del sistema de visión de la plataforma. </a:t>
            </a:r>
            <a:endParaRPr lang="es-E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lgn="just">
              <a:buFont typeface="Myriad Pro"/>
              <a:buChar char="-"/>
            </a:pPr>
            <a:r>
              <a:rPr lang="es-ES_tradnl" sz="1800" u="sng" dirty="0">
                <a:effectLst/>
                <a:latin typeface="Myriad Pro"/>
                <a:ea typeface="Times New Roman" panose="02020603050405020304" pitchFamily="18" charset="0"/>
                <a:cs typeface="Times New Roman" panose="02020603050405020304" pitchFamily="18" charset="0"/>
              </a:rPr>
              <a:t>ROI (</a:t>
            </a:r>
            <a:r>
              <a:rPr lang="es-ES_tradnl" sz="1800" u="sng" dirty="0" err="1">
                <a:effectLst/>
                <a:latin typeface="Myriad Pro"/>
                <a:ea typeface="Times New Roman" panose="02020603050405020304" pitchFamily="18" charset="0"/>
                <a:cs typeface="Times New Roman" panose="02020603050405020304" pitchFamily="18" charset="0"/>
              </a:rPr>
              <a:t>Region</a:t>
            </a:r>
            <a:r>
              <a:rPr lang="es-ES_tradnl" sz="1800" u="sng" dirty="0">
                <a:effectLst/>
                <a:latin typeface="Myriad Pro"/>
                <a:ea typeface="Times New Roman" panose="02020603050405020304" pitchFamily="18" charset="0"/>
                <a:cs typeface="Times New Roman" panose="02020603050405020304" pitchFamily="18" charset="0"/>
              </a:rPr>
              <a:t> </a:t>
            </a:r>
            <a:r>
              <a:rPr lang="es-ES_tradnl" sz="1800" u="sng" dirty="0" err="1">
                <a:effectLst/>
                <a:latin typeface="Myriad Pro"/>
                <a:ea typeface="Times New Roman" panose="02020603050405020304" pitchFamily="18" charset="0"/>
                <a:cs typeface="Times New Roman" panose="02020603050405020304" pitchFamily="18" charset="0"/>
              </a:rPr>
              <a:t>of</a:t>
            </a:r>
            <a:r>
              <a:rPr lang="es-ES_tradnl" sz="1800" u="sng" dirty="0">
                <a:effectLst/>
                <a:latin typeface="Myriad Pro"/>
                <a:ea typeface="Times New Roman" panose="02020603050405020304" pitchFamily="18" charset="0"/>
                <a:cs typeface="Times New Roman" panose="02020603050405020304" pitchFamily="18" charset="0"/>
              </a:rPr>
              <a:t> </a:t>
            </a:r>
            <a:r>
              <a:rPr lang="es-ES_tradnl" sz="1800" u="sng" dirty="0" err="1">
                <a:effectLst/>
                <a:latin typeface="Myriad Pro"/>
                <a:ea typeface="Times New Roman" panose="02020603050405020304" pitchFamily="18" charset="0"/>
                <a:cs typeface="Times New Roman" panose="02020603050405020304" pitchFamily="18" charset="0"/>
              </a:rPr>
              <a:t>Interest</a:t>
            </a:r>
            <a:r>
              <a:rPr lang="es-ES_tradnl" sz="1800" u="sng" dirty="0">
                <a:effectLst/>
                <a:latin typeface="Myriad Pro"/>
                <a:ea typeface="Times New Roman" panose="02020603050405020304" pitchFamily="18" charset="0"/>
                <a:cs typeface="Times New Roman" panose="02020603050405020304" pitchFamily="18" charset="0"/>
              </a:rPr>
              <a:t>):</a:t>
            </a:r>
            <a:r>
              <a:rPr lang="es-ES_tradnl" sz="1800" dirty="0">
                <a:effectLst/>
                <a:latin typeface="Myriad Pro"/>
                <a:ea typeface="Times New Roman" panose="02020603050405020304" pitchFamily="18" charset="0"/>
                <a:cs typeface="Times New Roman" panose="02020603050405020304" pitchFamily="18" charset="0"/>
              </a:rPr>
              <a:t> modela las regiones de interés. </a:t>
            </a:r>
          </a:p>
          <a:p>
            <a:pPr marL="342900" lvl="0" indent="-342900" algn="just">
              <a:buFont typeface="Myriad Pro"/>
              <a:buChar char="-"/>
            </a:pPr>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lgn="just">
              <a:buFont typeface="Myriad Pro"/>
              <a:buChar char="-"/>
            </a:pPr>
            <a:r>
              <a:rPr lang="es-ES_tradnl" sz="1800" u="sng" dirty="0" err="1">
                <a:effectLst/>
                <a:latin typeface="Myriad Pro"/>
                <a:ea typeface="Times New Roman" panose="02020603050405020304" pitchFamily="18" charset="0"/>
                <a:cs typeface="Times New Roman" panose="02020603050405020304" pitchFamily="18" charset="0"/>
              </a:rPr>
              <a:t>scene</a:t>
            </a:r>
            <a:r>
              <a:rPr lang="es-ES_tradnl" sz="1800" u="sng" dirty="0">
                <a:effectLst/>
                <a:latin typeface="Myriad Pro"/>
                <a:ea typeface="Times New Roman" panose="02020603050405020304" pitchFamily="18" charset="0"/>
                <a:cs typeface="Times New Roman" panose="02020603050405020304" pitchFamily="18" charset="0"/>
              </a:rPr>
              <a:t>:</a:t>
            </a:r>
            <a:r>
              <a:rPr lang="es-ES_tradnl" sz="1800" dirty="0">
                <a:effectLst/>
                <a:latin typeface="Myriad Pro"/>
                <a:ea typeface="Times New Roman" panose="02020603050405020304" pitchFamily="18" charset="0"/>
                <a:cs typeface="Times New Roman" panose="02020603050405020304" pitchFamily="18" charset="0"/>
              </a:rPr>
              <a:t> es la representación de la plataforma en su totalidad. En ella se detectan los marcadores, los robots, las regiones de interés… </a:t>
            </a:r>
            <a:r>
              <a:rPr lang="es-ES_tradnl" sz="1800" i="1" dirty="0">
                <a:effectLst/>
                <a:latin typeface="Myriad Pro"/>
                <a:ea typeface="Times New Roman" panose="02020603050405020304" pitchFamily="18" charset="0"/>
                <a:cs typeface="Times New Roman" panose="02020603050405020304" pitchFamily="18" charset="0"/>
              </a:rPr>
              <a:t>Robot</a:t>
            </a:r>
            <a:r>
              <a:rPr lang="es-ES_tradnl" sz="1800" dirty="0">
                <a:effectLst/>
                <a:latin typeface="Myriad Pro"/>
                <a:ea typeface="Times New Roman" panose="02020603050405020304" pitchFamily="18" charset="0"/>
                <a:cs typeface="Times New Roman" panose="02020603050405020304" pitchFamily="18" charset="0"/>
              </a:rPr>
              <a:t>, </a:t>
            </a:r>
            <a:r>
              <a:rPr lang="es-ES_tradnl" sz="1800" i="1" dirty="0">
                <a:effectLst/>
                <a:latin typeface="Myriad Pro"/>
                <a:ea typeface="Times New Roman" panose="02020603050405020304" pitchFamily="18" charset="0"/>
                <a:cs typeface="Times New Roman" panose="02020603050405020304" pitchFamily="18" charset="0"/>
              </a:rPr>
              <a:t>Camera</a:t>
            </a:r>
            <a:r>
              <a:rPr lang="es-ES_tradnl" sz="1800" dirty="0">
                <a:effectLst/>
                <a:latin typeface="Myriad Pro"/>
                <a:ea typeface="Times New Roman" panose="02020603050405020304" pitchFamily="18" charset="0"/>
                <a:cs typeface="Times New Roman" panose="02020603050405020304" pitchFamily="18" charset="0"/>
              </a:rPr>
              <a:t> y </a:t>
            </a:r>
            <a:r>
              <a:rPr lang="es-ES_tradnl" sz="1800" i="1" dirty="0">
                <a:effectLst/>
                <a:latin typeface="Myriad Pro"/>
                <a:ea typeface="Times New Roman" panose="02020603050405020304" pitchFamily="18" charset="0"/>
                <a:cs typeface="Times New Roman" panose="02020603050405020304" pitchFamily="18" charset="0"/>
              </a:rPr>
              <a:t>ROI</a:t>
            </a:r>
            <a:r>
              <a:rPr lang="es-ES_tradnl" sz="1800" dirty="0">
                <a:effectLst/>
                <a:latin typeface="Myriad Pro"/>
                <a:ea typeface="Times New Roman" panose="02020603050405020304" pitchFamily="18" charset="0"/>
                <a:cs typeface="Times New Roman" panose="02020603050405020304" pitchFamily="18" charset="0"/>
              </a:rPr>
              <a:t> son agregaciones de la clase </a:t>
            </a:r>
            <a:r>
              <a:rPr lang="es-ES_tradnl" sz="1800" i="1" dirty="0" err="1">
                <a:effectLst/>
                <a:latin typeface="Myriad Pro"/>
                <a:ea typeface="Times New Roman" panose="02020603050405020304" pitchFamily="18" charset="0"/>
                <a:cs typeface="Times New Roman" panose="02020603050405020304" pitchFamily="18" charset="0"/>
              </a:rPr>
              <a:t>scene</a:t>
            </a:r>
            <a:r>
              <a:rPr lang="es-ES_tradnl" sz="1800" dirty="0">
                <a:effectLst/>
                <a:latin typeface="Myriad Pro"/>
                <a:ea typeface="Times New Roman" panose="02020603050405020304" pitchFamily="18" charset="0"/>
                <a:cs typeface="Times New Roman" panose="02020603050405020304" pitchFamily="18" charset="0"/>
              </a:rPr>
              <a:t>. </a:t>
            </a:r>
          </a:p>
          <a:p>
            <a:pPr marL="342900" lvl="0" indent="-342900" algn="just">
              <a:buFont typeface="Myriad Pro"/>
              <a:buChar char="-"/>
            </a:pPr>
            <a:endParaRPr lang="es-ES_tradnl" sz="1800" dirty="0">
              <a:effectLst/>
              <a:latin typeface="Myriad Pro"/>
              <a:ea typeface="Times New Roman" panose="02020603050405020304" pitchFamily="18" charset="0"/>
              <a:cs typeface="Times New Roman" panose="02020603050405020304" pitchFamily="18" charset="0"/>
            </a:endParaRPr>
          </a:p>
          <a:p>
            <a:pPr marL="342900" lvl="0" indent="-342900" algn="just">
              <a:buFont typeface="Myriad Pro"/>
              <a:buChar char="-"/>
            </a:pPr>
            <a:r>
              <a:rPr lang="es-ES_tradnl" sz="1800" dirty="0">
                <a:effectLst/>
                <a:latin typeface="Myriad Pro"/>
                <a:ea typeface="Times New Roman" panose="02020603050405020304" pitchFamily="18" charset="0"/>
                <a:cs typeface="Times New Roman" panose="02020603050405020304" pitchFamily="18" charset="0"/>
              </a:rPr>
              <a:t>Las clases </a:t>
            </a:r>
            <a:r>
              <a:rPr lang="es-ES_tradnl" sz="1800" dirty="0" err="1">
                <a:effectLst/>
                <a:latin typeface="Myriad Pro"/>
                <a:ea typeface="Times New Roman" panose="02020603050405020304" pitchFamily="18" charset="0"/>
                <a:cs typeface="Times New Roman" panose="02020603050405020304" pitchFamily="18" charset="0"/>
              </a:rPr>
              <a:t>Controller</a:t>
            </a:r>
            <a:r>
              <a:rPr lang="es-ES_tradnl" sz="1800" dirty="0">
                <a:effectLst/>
                <a:latin typeface="Myriad Pro"/>
                <a:ea typeface="Times New Roman" panose="02020603050405020304" pitchFamily="18" charset="0"/>
                <a:cs typeface="Times New Roman" panose="02020603050405020304" pitchFamily="18" charset="0"/>
              </a:rPr>
              <a:t> y </a:t>
            </a:r>
            <a:r>
              <a:rPr lang="es-ES_tradnl" sz="1800" dirty="0" err="1">
                <a:effectLst/>
                <a:latin typeface="Myriad Pro"/>
                <a:ea typeface="Times New Roman" panose="02020603050405020304" pitchFamily="18" charset="0"/>
                <a:cs typeface="Times New Roman" panose="02020603050405020304" pitchFamily="18" charset="0"/>
              </a:rPr>
              <a:t>PlanningPath</a:t>
            </a:r>
            <a:r>
              <a:rPr lang="es-ES_tradnl" sz="1800" dirty="0">
                <a:effectLst/>
                <a:latin typeface="Myriad Pro"/>
                <a:ea typeface="Times New Roman" panose="02020603050405020304" pitchFamily="18" charset="0"/>
                <a:cs typeface="Times New Roman" panose="02020603050405020304" pitchFamily="18" charset="0"/>
              </a:rPr>
              <a:t> han sido totalmente rediseñadas en este proyecto.</a:t>
            </a:r>
            <a:endParaRPr lang="es-E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13</a:t>
            </a:fld>
            <a:endParaRPr lang="es-ES"/>
          </a:p>
        </p:txBody>
      </p:sp>
    </p:spTree>
    <p:extLst>
      <p:ext uri="{BB962C8B-B14F-4D97-AF65-F5344CB8AC3E}">
        <p14:creationId xmlns:p14="http://schemas.microsoft.com/office/powerpoint/2010/main" val="271345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 continuación se muestra el proceso para la planificación de trayectorias y la posterior navegación de los robots.</a:t>
            </a:r>
          </a:p>
          <a:p>
            <a:r>
              <a:rPr lang="es-ES" dirty="0"/>
              <a:t>La descomposición en celdas es un algoritmo tradicional de planificación de trayectorias que permite discretizar el escenario en regiones. Estas regiones llamadas celdas pueden ser de cualquier forma </a:t>
            </a:r>
            <a:r>
              <a:rPr lang="es-ES_tradnl" sz="1800" dirty="0">
                <a:effectLst/>
                <a:latin typeface="Myriad Pro"/>
                <a:ea typeface="Times New Roman" panose="02020603050405020304" pitchFamily="18" charset="0"/>
                <a:cs typeface="Times New Roman" panose="02020603050405020304" pitchFamily="18" charset="0"/>
              </a:rPr>
              <a:t>dando paso a una descomposición triangular, rectangular, trapezoidal</a:t>
            </a:r>
            <a:r>
              <a:rPr lang="es-ES" sz="1800" dirty="0">
                <a:effectLst/>
                <a:latin typeface="Myriad Pro"/>
                <a:ea typeface="Times New Roman" panose="02020603050405020304" pitchFamily="18" charset="0"/>
                <a:cs typeface="Times New Roman" panose="02020603050405020304" pitchFamily="18" charset="0"/>
              </a:rPr>
              <a:t>, etc. Las regiones sombreadas de la imagen representan las regiones en las que se sitúa alguna región de interés.</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14</a:t>
            </a:fld>
            <a:endParaRPr lang="es-ES"/>
          </a:p>
        </p:txBody>
      </p:sp>
    </p:spTree>
    <p:extLst>
      <p:ext uri="{BB962C8B-B14F-4D97-AF65-F5344CB8AC3E}">
        <p14:creationId xmlns:p14="http://schemas.microsoft.com/office/powerpoint/2010/main" val="3523460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grafo es un diagrama que representa mediante puntos y líneas las relaciones entre elementos, en este caso dichos elementos son las celdas en las que se ha descompuesto el escenario. Para almacenar los datos del grafo se utiliza una lista de adyacencia la cual está compuesta lista de lista la lista de vértices donde se almacenan las celdas pertenecientes al grafo, y la lista de arcos donde se almacenan las celdas adyacentes a dicho vértice. </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15</a:t>
            </a:fld>
            <a:endParaRPr lang="es-ES"/>
          </a:p>
        </p:txBody>
      </p:sp>
    </p:spTree>
    <p:extLst>
      <p:ext uri="{BB962C8B-B14F-4D97-AF65-F5344CB8AC3E}">
        <p14:creationId xmlns:p14="http://schemas.microsoft.com/office/powerpoint/2010/main" val="1909195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Dijkstra es un algoritmo de búsqueda que permite encontrar el camino más corto entre dos vértices de un grafo calculando el PESO MINIMO de los arcos por los que pasa.  </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16</a:t>
            </a:fld>
            <a:endParaRPr lang="es-ES"/>
          </a:p>
        </p:txBody>
      </p:sp>
    </p:spTree>
    <p:extLst>
      <p:ext uri="{BB962C8B-B14F-4D97-AF65-F5344CB8AC3E}">
        <p14:creationId xmlns:p14="http://schemas.microsoft.com/office/powerpoint/2010/main" val="1633992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algoritmo del banquero estudia con anticipación los recursos compartidos de un sistema para evitar bloqueos y colisiones en los procesos. Para ello, antes de asignar un recurso a un proceso, determina si un estado es seguro, es decir </a:t>
            </a:r>
            <a:r>
              <a:rPr lang="es-ES_tradnl" sz="1800" dirty="0">
                <a:effectLst/>
                <a:latin typeface="Myriad Pro"/>
                <a:ea typeface="Times New Roman" panose="02020603050405020304" pitchFamily="18" charset="0"/>
                <a:cs typeface="Times New Roman" panose="02020603050405020304" pitchFamily="18" charset="0"/>
              </a:rPr>
              <a:t>si es posible realizar los procesos en un orden en el cual todas las peticiones de recursos puedan ser concedidas.</a:t>
            </a:r>
            <a:r>
              <a:rPr lang="es-E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effectLst/>
                <a:latin typeface="Myriad Pro"/>
                <a:ea typeface="Times New Roman" panose="02020603050405020304" pitchFamily="18" charset="0"/>
              </a:rPr>
              <a:t>En el caso de una plataforma </a:t>
            </a:r>
            <a:r>
              <a:rPr lang="es-ES_tradnl" sz="1800" dirty="0" err="1">
                <a:effectLst/>
                <a:latin typeface="Myriad Pro"/>
                <a:ea typeface="Times New Roman" panose="02020603050405020304" pitchFamily="18" charset="0"/>
              </a:rPr>
              <a:t>multirrobot</a:t>
            </a:r>
            <a:r>
              <a:rPr lang="es-ES_tradnl" sz="1800" dirty="0">
                <a:effectLst/>
                <a:latin typeface="Myriad Pro"/>
                <a:ea typeface="Times New Roman" panose="02020603050405020304" pitchFamily="18" charset="0"/>
              </a:rPr>
              <a:t>, dichos</a:t>
            </a:r>
            <a:r>
              <a:rPr lang="es-ES_tradnl" sz="1800" dirty="0">
                <a:effectLst/>
                <a:latin typeface="Times New Roman" panose="02020603050405020304" pitchFamily="18" charset="0"/>
                <a:ea typeface="Times New Roman" panose="02020603050405020304" pitchFamily="18" charset="0"/>
              </a:rPr>
              <a:t> </a:t>
            </a:r>
            <a:r>
              <a:rPr lang="es-ES_tradnl" sz="1800" dirty="0">
                <a:effectLst/>
                <a:latin typeface="Myriad Pro"/>
                <a:ea typeface="Times New Roman" panose="02020603050405020304" pitchFamily="18" charset="0"/>
              </a:rPr>
              <a:t>procesos son la trayectoria de cada robot desde su punto de partida a su punto de destino, y los recursos son los espacios en los cuales se encuentra dividido el escenario. </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17</a:t>
            </a:fld>
            <a:endParaRPr lang="es-ES"/>
          </a:p>
        </p:txBody>
      </p:sp>
    </p:spTree>
    <p:extLst>
      <p:ext uri="{BB962C8B-B14F-4D97-AF65-F5344CB8AC3E}">
        <p14:creationId xmlns:p14="http://schemas.microsoft.com/office/powerpoint/2010/main" val="3468038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err="1">
                <a:effectLst/>
                <a:latin typeface="Times New Roman" panose="02020603050405020304" pitchFamily="18" charset="0"/>
                <a:ea typeface="Times New Roman" panose="02020603050405020304" pitchFamily="18" charset="0"/>
              </a:rPr>
              <a:t>Boost</a:t>
            </a:r>
            <a:r>
              <a:rPr lang="es-ES" sz="1800" dirty="0">
                <a:effectLst/>
                <a:latin typeface="Times New Roman" panose="02020603050405020304" pitchFamily="18" charset="0"/>
                <a:ea typeface="Times New Roman" panose="02020603050405020304" pitchFamily="18" charset="0"/>
              </a:rPr>
              <a:t> y </a:t>
            </a:r>
            <a:r>
              <a:rPr lang="es-ES" sz="1800" dirty="0" err="1">
                <a:effectLst/>
                <a:latin typeface="Times New Roman" panose="02020603050405020304" pitchFamily="18" charset="0"/>
                <a:ea typeface="Times New Roman" panose="02020603050405020304" pitchFamily="18" charset="0"/>
              </a:rPr>
              <a:t>opencv</a:t>
            </a:r>
            <a:r>
              <a:rPr lang="es-ES" sz="1800" dirty="0">
                <a:effectLst/>
                <a:latin typeface="Times New Roman" panose="02020603050405020304" pitchFamily="18" charset="0"/>
                <a:ea typeface="Times New Roman" panose="02020603050405020304" pitchFamily="18" charset="0"/>
              </a:rPr>
              <a:t> que 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FFFFFF"/>
                </a:solidFill>
                <a:effectLst/>
                <a:latin typeface="Mulish"/>
              </a:rPr>
              <a:t>OpenCV s una </a:t>
            </a:r>
            <a:r>
              <a:rPr lang="en-US" sz="2800" b="0" i="0" dirty="0" err="1">
                <a:solidFill>
                  <a:srgbClr val="FFFFFF"/>
                </a:solidFill>
                <a:effectLst/>
                <a:latin typeface="Mulish"/>
              </a:rPr>
              <a:t>libreria</a:t>
            </a:r>
            <a:r>
              <a:rPr lang="en-US" sz="2800" b="0" i="0" dirty="0">
                <a:solidFill>
                  <a:srgbClr val="FFFFFF"/>
                </a:solidFill>
                <a:effectLst/>
                <a:latin typeface="Mulish"/>
              </a:rPr>
              <a:t> </a:t>
            </a:r>
            <a:r>
              <a:rPr lang="en-US" sz="2800" b="0" i="0" dirty="0" err="1">
                <a:solidFill>
                  <a:srgbClr val="FFFFFF"/>
                </a:solidFill>
                <a:effectLst/>
                <a:latin typeface="Mulish"/>
              </a:rPr>
              <a:t>altamente</a:t>
            </a:r>
            <a:r>
              <a:rPr lang="en-US" sz="2800" b="0" i="0" dirty="0">
                <a:solidFill>
                  <a:srgbClr val="FFFFFF"/>
                </a:solidFill>
                <a:effectLst/>
                <a:latin typeface="Mulish"/>
              </a:rPr>
              <a:t> </a:t>
            </a:r>
            <a:r>
              <a:rPr lang="en-US" sz="2800" b="0" i="0" dirty="0" err="1">
                <a:solidFill>
                  <a:srgbClr val="FFFFFF"/>
                </a:solidFill>
                <a:effectLst/>
                <a:latin typeface="Mulish"/>
              </a:rPr>
              <a:t>optimizada</a:t>
            </a:r>
            <a:r>
              <a:rPr lang="en-US" sz="2800" b="0" i="0" dirty="0">
                <a:solidFill>
                  <a:srgbClr val="FFFFFF"/>
                </a:solidFill>
                <a:effectLst/>
                <a:latin typeface="Mulish"/>
              </a:rPr>
              <a:t> que se </a:t>
            </a:r>
            <a:r>
              <a:rPr lang="en-US" sz="2800" b="0" i="0" dirty="0" err="1">
                <a:solidFill>
                  <a:srgbClr val="FFFFFF"/>
                </a:solidFill>
                <a:effectLst/>
                <a:latin typeface="Mulish"/>
              </a:rPr>
              <a:t>enfoca</a:t>
            </a:r>
            <a:r>
              <a:rPr lang="en-US" sz="2800" b="0" i="0" dirty="0">
                <a:solidFill>
                  <a:srgbClr val="FFFFFF"/>
                </a:solidFill>
                <a:effectLst/>
                <a:latin typeface="Mulish"/>
              </a:rPr>
              <a:t> </a:t>
            </a:r>
            <a:r>
              <a:rPr lang="en-US" sz="2800" b="0" i="0" dirty="0" err="1">
                <a:solidFill>
                  <a:srgbClr val="FFFFFF"/>
                </a:solidFill>
                <a:effectLst/>
                <a:latin typeface="Mulish"/>
              </a:rPr>
              <a:t>en</a:t>
            </a:r>
            <a:r>
              <a:rPr lang="en-US" sz="2800" b="0" i="0" dirty="0">
                <a:solidFill>
                  <a:srgbClr val="FFFFFF"/>
                </a:solidFill>
                <a:effectLst/>
                <a:latin typeface="Mulish"/>
              </a:rPr>
              <a:t> </a:t>
            </a:r>
            <a:r>
              <a:rPr lang="en-US" sz="2800" b="0" i="0" dirty="0" err="1">
                <a:solidFill>
                  <a:srgbClr val="FFFFFF"/>
                </a:solidFill>
                <a:effectLst/>
                <a:latin typeface="Mulish"/>
              </a:rPr>
              <a:t>aplicaciones</a:t>
            </a:r>
            <a:r>
              <a:rPr lang="en-US" sz="2800" b="0" i="0" dirty="0">
                <a:solidFill>
                  <a:srgbClr val="FFFFFF"/>
                </a:solidFill>
                <a:effectLst/>
                <a:latin typeface="Mulish"/>
              </a:rPr>
              <a:t> de </a:t>
            </a:r>
            <a:r>
              <a:rPr lang="en-US" sz="2800" b="0" i="0" dirty="0" err="1">
                <a:solidFill>
                  <a:srgbClr val="FFFFFF"/>
                </a:solidFill>
                <a:effectLst/>
                <a:latin typeface="Mulish"/>
              </a:rPr>
              <a:t>tiempo</a:t>
            </a:r>
            <a:r>
              <a:rPr lang="en-US" sz="2800" b="0" i="0" dirty="0">
                <a:solidFill>
                  <a:srgbClr val="FFFFFF"/>
                </a:solidFill>
                <a:effectLst/>
                <a:latin typeface="Mulish"/>
              </a:rPr>
              <a:t> real </a:t>
            </a:r>
            <a:r>
              <a:rPr lang="en-US" sz="2800" b="0" i="0" dirty="0">
                <a:solidFill>
                  <a:srgbClr val="FFFFFF"/>
                </a:solidFill>
                <a:effectLst/>
                <a:latin typeface="Mulish"/>
                <a:ea typeface="Times New Roman" panose="02020603050405020304" pitchFamily="18" charset="0"/>
              </a:rPr>
              <a:t>Boost es un conjunto de </a:t>
            </a:r>
            <a:r>
              <a:rPr lang="en-US" sz="2800" b="0" i="0" dirty="0" err="1">
                <a:solidFill>
                  <a:srgbClr val="FFFFFF"/>
                </a:solidFill>
                <a:effectLst/>
                <a:latin typeface="Mulish"/>
                <a:ea typeface="Times New Roman" panose="02020603050405020304" pitchFamily="18" charset="0"/>
              </a:rPr>
              <a:t>bibiliotecas</a:t>
            </a:r>
            <a:r>
              <a:rPr lang="en-US" sz="2800" b="0" i="0" dirty="0">
                <a:solidFill>
                  <a:srgbClr val="FFFFFF"/>
                </a:solidFill>
                <a:effectLst/>
                <a:latin typeface="Mulish"/>
                <a:ea typeface="Times New Roman" panose="02020603050405020304" pitchFamily="18" charset="0"/>
              </a:rPr>
              <a:t> </a:t>
            </a:r>
            <a:r>
              <a:rPr lang="en-US" sz="2800" b="0" i="0" dirty="0" err="1">
                <a:solidFill>
                  <a:srgbClr val="FFFFFF"/>
                </a:solidFill>
                <a:effectLst/>
                <a:latin typeface="Mulish"/>
                <a:ea typeface="Times New Roman" panose="02020603050405020304" pitchFamily="18" charset="0"/>
              </a:rPr>
              <a:t>preparadas</a:t>
            </a:r>
            <a:r>
              <a:rPr lang="en-US" sz="2800" b="0" i="0" dirty="0">
                <a:solidFill>
                  <a:srgbClr val="FFFFFF"/>
                </a:solidFill>
                <a:effectLst/>
                <a:latin typeface="Mulish"/>
                <a:ea typeface="Times New Roman" panose="02020603050405020304" pitchFamily="18" charset="0"/>
              </a:rPr>
              <a:t> para extender las </a:t>
            </a:r>
            <a:r>
              <a:rPr lang="en-US" sz="2800" b="0" i="0" dirty="0" err="1">
                <a:solidFill>
                  <a:srgbClr val="FFFFFF"/>
                </a:solidFill>
                <a:effectLst/>
                <a:latin typeface="Mulish"/>
                <a:ea typeface="Times New Roman" panose="02020603050405020304" pitchFamily="18" charset="0"/>
              </a:rPr>
              <a:t>capacidades</a:t>
            </a:r>
            <a:r>
              <a:rPr lang="en-US" sz="2800" b="0" i="0" dirty="0">
                <a:solidFill>
                  <a:srgbClr val="FFFFFF"/>
                </a:solidFill>
                <a:effectLst/>
                <a:latin typeface="Mulish"/>
                <a:ea typeface="Times New Roman" panose="02020603050405020304" pitchFamily="18" charset="0"/>
              </a:rPr>
              <a:t> de </a:t>
            </a:r>
            <a:r>
              <a:rPr lang="en-US" sz="2800" b="0" i="0" dirty="0" err="1">
                <a:solidFill>
                  <a:srgbClr val="FFFFFF"/>
                </a:solidFill>
                <a:effectLst/>
                <a:latin typeface="Mulish"/>
                <a:ea typeface="Times New Roman" panose="02020603050405020304" pitchFamily="18" charset="0"/>
              </a:rPr>
              <a:t>c++</a:t>
            </a:r>
            <a:r>
              <a:rPr lang="en-US" sz="2800" b="0" i="0" dirty="0">
                <a:solidFill>
                  <a:srgbClr val="FFFFFF"/>
                </a:solidFill>
                <a:effectLst/>
                <a:latin typeface="Mulish"/>
                <a:ea typeface="Times New Roman" panose="02020603050405020304" pitchFamily="18" charset="0"/>
                <a:sym typeface="Wingdings" panose="05000000000000000000" pitchFamily="2" charset="2"/>
              </a:rPr>
              <a:t> </a:t>
            </a:r>
            <a:r>
              <a:rPr lang="en-US" sz="2800" b="0" i="0" dirty="0" err="1">
                <a:solidFill>
                  <a:srgbClr val="FFFFFF"/>
                </a:solidFill>
                <a:effectLst/>
                <a:latin typeface="Mulish"/>
                <a:ea typeface="Times New Roman" panose="02020603050405020304" pitchFamily="18" charset="0"/>
                <a:sym typeface="Wingdings" panose="05000000000000000000" pitchFamily="2" charset="2"/>
              </a:rPr>
              <a:t>grafos</a:t>
            </a:r>
            <a:r>
              <a:rPr lang="en-US" sz="2800" b="0" i="0" dirty="0">
                <a:solidFill>
                  <a:srgbClr val="FFFFFF"/>
                </a:solidFill>
                <a:effectLst/>
                <a:latin typeface="Mulish"/>
                <a:ea typeface="Times New Roman" panose="02020603050405020304" pitchFamily="18" charset="0"/>
                <a:sym typeface="Wingdings" panose="05000000000000000000" pitchFamily="2" charset="2"/>
              </a:rPr>
              <a:t>, </a:t>
            </a:r>
            <a:r>
              <a:rPr lang="en-US" sz="2800" b="0" i="0" dirty="0" err="1">
                <a:solidFill>
                  <a:srgbClr val="FFFFFF"/>
                </a:solidFill>
                <a:effectLst/>
                <a:latin typeface="Mulish"/>
                <a:ea typeface="Times New Roman" panose="02020603050405020304" pitchFamily="18" charset="0"/>
                <a:sym typeface="Wingdings" panose="05000000000000000000" pitchFamily="2" charset="2"/>
              </a:rPr>
              <a:t>dikstra</a:t>
            </a:r>
            <a:r>
              <a:rPr lang="en-US" sz="2800" b="0" i="0" dirty="0">
                <a:solidFill>
                  <a:srgbClr val="FFFFFF"/>
                </a:solidFill>
                <a:effectLst/>
                <a:latin typeface="Mulish"/>
                <a:ea typeface="Times New Roman" panose="02020603050405020304" pitchFamily="18" charset="0"/>
                <a:sym typeface="Wingdings" panose="05000000000000000000" pitchFamily="2" charset="2"/>
              </a:rPr>
              <a:t>, </a:t>
            </a:r>
            <a:r>
              <a:rPr lang="en-US" sz="2800" b="0" i="0" dirty="0" err="1">
                <a:solidFill>
                  <a:srgbClr val="FFFFFF"/>
                </a:solidFill>
                <a:effectLst/>
                <a:latin typeface="Mulish"/>
                <a:ea typeface="Times New Roman" panose="02020603050405020304" pitchFamily="18" charset="0"/>
                <a:sym typeface="Wingdings" panose="05000000000000000000" pitchFamily="2" charset="2"/>
              </a:rPr>
              <a:t>intersecciiones</a:t>
            </a:r>
            <a:r>
              <a:rPr lang="en-US" sz="2800" b="0" i="0" dirty="0">
                <a:solidFill>
                  <a:srgbClr val="FFFFFF"/>
                </a:solidFill>
                <a:effectLst/>
                <a:latin typeface="Mulish"/>
                <a:ea typeface="Times New Roman" panose="02020603050405020304" pitchFamily="18" charset="0"/>
                <a:sym typeface="Wingdings" panose="05000000000000000000" pitchFamily="2" charset="2"/>
              </a:rPr>
              <a:t> entre </a:t>
            </a:r>
            <a:r>
              <a:rPr lang="en-US" sz="2800" b="0" i="0" dirty="0" err="1">
                <a:solidFill>
                  <a:srgbClr val="FFFFFF"/>
                </a:solidFill>
                <a:effectLst/>
                <a:latin typeface="Mulish"/>
                <a:ea typeface="Times New Roman" panose="02020603050405020304" pitchFamily="18" charset="0"/>
                <a:sym typeface="Wingdings" panose="05000000000000000000" pitchFamily="2" charset="2"/>
              </a:rPr>
              <a:t>poligonos</a:t>
            </a:r>
            <a:endParaRPr lang="es-ES" sz="1800" dirty="0">
              <a:effectLst/>
              <a:latin typeface="Times New Roman" panose="02020603050405020304" pitchFamily="18" charset="0"/>
              <a:ea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BC02292D-6101-412A-A8FA-D84ADB160F15}" type="slidenum">
              <a:rPr lang="es-ES" smtClean="0"/>
              <a:t>18</a:t>
            </a:fld>
            <a:endParaRPr lang="es-ES"/>
          </a:p>
        </p:txBody>
      </p:sp>
    </p:spTree>
    <p:extLst>
      <p:ext uri="{BB962C8B-B14F-4D97-AF65-F5344CB8AC3E}">
        <p14:creationId xmlns:p14="http://schemas.microsoft.com/office/powerpoint/2010/main" val="3921141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implementar las mejoras explicadas anteriormente, se han creado diferentes clases cuya relación entre ellas se muestra en la imagen y se explicarán a continuación. </a:t>
            </a:r>
          </a:p>
          <a:p>
            <a:endParaRPr lang="es-ES" dirty="0"/>
          </a:p>
          <a:p>
            <a:r>
              <a:rPr lang="es-ES" dirty="0"/>
              <a:t>METODOLOGIA AGIL. </a:t>
            </a:r>
            <a:r>
              <a:rPr lang="es-ES" dirty="0">
                <a:sym typeface="Wingdings" panose="05000000000000000000" pitchFamily="2" charset="2"/>
              </a:rPr>
              <a:t> meetings </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19</a:t>
            </a:fld>
            <a:endParaRPr lang="es-ES"/>
          </a:p>
        </p:txBody>
      </p:sp>
    </p:spTree>
    <p:extLst>
      <p:ext uri="{BB962C8B-B14F-4D97-AF65-F5344CB8AC3E}">
        <p14:creationId xmlns:p14="http://schemas.microsoft.com/office/powerpoint/2010/main" val="2728944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software de esta plataforma sigue el siguiente proceso. En primer lugar se calculan las trayectorias en formato secuencia de puntos para cada robot utilizando en este caso un algoritmo de descomposición en celdas y un posterior grafo. Una vez tengamos todas las secuencias de puntos, se entrará en un bucle, el controlador de alto nivel </a:t>
            </a:r>
            <a:r>
              <a:rPr lang="es-ES" dirty="0" err="1"/>
              <a:t>compruba</a:t>
            </a:r>
            <a:r>
              <a:rPr lang="es-ES" dirty="0"/>
              <a:t> si todos los robots </a:t>
            </a:r>
            <a:r>
              <a:rPr lang="es-ES" dirty="0" err="1"/>
              <a:t>estan</a:t>
            </a:r>
            <a:r>
              <a:rPr lang="es-ES" dirty="0"/>
              <a:t> en sus destinos. Si no todos han alcanzado su destino, estudiará si es seguro mover un robot, en este proyecto, mediante el algoritmo del banquero. Si el robot se puede mover, el controlador se comunicará con el robot y le enviará las coordenadas del punto al que debe avanzar. Esta ultima parte de comunicación ya estaba implementada antes de este proyecto y en el futuro necesitará ser mejorada. </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20</a:t>
            </a:fld>
            <a:endParaRPr lang="es-ES"/>
          </a:p>
        </p:txBody>
      </p:sp>
    </p:spTree>
    <p:extLst>
      <p:ext uri="{BB962C8B-B14F-4D97-AF65-F5344CB8AC3E}">
        <p14:creationId xmlns:p14="http://schemas.microsoft.com/office/powerpoint/2010/main" val="164577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21</a:t>
            </a:fld>
            <a:endParaRPr lang="es-ES"/>
          </a:p>
        </p:txBody>
      </p:sp>
    </p:spTree>
    <p:extLst>
      <p:ext uri="{BB962C8B-B14F-4D97-AF65-F5344CB8AC3E}">
        <p14:creationId xmlns:p14="http://schemas.microsoft.com/office/powerpoint/2010/main" val="3217456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El usuario introduce las coordenadas del destino al que quiere que llegue cada robot a través del archivo JSON. La misión lee dicho archivo y crea un objeto con la información almacenada de los destinos introducidos en un vector de puntos. </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22</a:t>
            </a:fld>
            <a:endParaRPr lang="es-ES"/>
          </a:p>
        </p:txBody>
      </p:sp>
    </p:spTree>
    <p:extLst>
      <p:ext uri="{BB962C8B-B14F-4D97-AF65-F5344CB8AC3E}">
        <p14:creationId xmlns:p14="http://schemas.microsoft.com/office/powerpoint/2010/main" val="1523701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primer lugar, se realizará una introducción del trabajo donde se explicará el alance y los objetivos de este proyecto. A continuación, se comentarán las tecnologías utilizadas para la realización del trabajo.  Posteriormente, se nombrarán y argumentarán las mejoras implementadas para alcanzar los objetivos para después mostrar a partir de simulaciones realizadas los análisis y las conclusiones del trabajo. En ultimo lugar, se dejará un espacio para responder preguntas que puedan tener. </a:t>
            </a: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2</a:t>
            </a:fld>
            <a:endParaRPr lang="es-ES"/>
          </a:p>
        </p:txBody>
      </p:sp>
    </p:spTree>
    <p:extLst>
      <p:ext uri="{BB962C8B-B14F-4D97-AF65-F5344CB8AC3E}">
        <p14:creationId xmlns:p14="http://schemas.microsoft.com/office/powerpoint/2010/main" val="3612992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effectLst/>
                <a:latin typeface="Myriad Pro"/>
                <a:ea typeface="Times New Roman" panose="02020603050405020304" pitchFamily="18" charset="0"/>
              </a:rPr>
              <a:t>En un principio se pensó en una situación donde el usuario requería X robots en X destinos, pero no importaba cual era el robot que llegaba a cada destino. Para ello se había pensado en calcular la trayectoria más corta de cada robot a cada destino. De esta forma, suponiendo 2 robots y 2 destinos, deberíamos obtener 4 trayectorias. Una vez calculadas estas 4 trayectorias se seleccionaría el conjunto más corto: las trayectorias 1 y 2 </a:t>
            </a:r>
            <a:r>
              <a:rPr lang="es-ES_tradnl" sz="1800" dirty="0" err="1">
                <a:effectLst/>
                <a:latin typeface="Myriad Pro"/>
                <a:ea typeface="Times New Roman" panose="02020603050405020304" pitchFamily="18" charset="0"/>
              </a:rPr>
              <a:t>ó</a:t>
            </a:r>
            <a:r>
              <a:rPr lang="es-ES_tradnl" sz="1800" dirty="0">
                <a:effectLst/>
                <a:latin typeface="Myriad Pro"/>
                <a:ea typeface="Times New Roman" panose="02020603050405020304" pitchFamily="18" charset="0"/>
              </a:rPr>
              <a:t> las trayectorias 3 y 4.</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23</a:t>
            </a:fld>
            <a:endParaRPr lang="es-ES"/>
          </a:p>
        </p:txBody>
      </p:sp>
    </p:spTree>
    <p:extLst>
      <p:ext uri="{BB962C8B-B14F-4D97-AF65-F5344CB8AC3E}">
        <p14:creationId xmlns:p14="http://schemas.microsoft.com/office/powerpoint/2010/main" val="3525440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effectLst/>
                <a:latin typeface="Myriad Pro"/>
                <a:ea typeface="Times New Roman" panose="02020603050405020304" pitchFamily="18" charset="0"/>
                <a:cs typeface="Times New Roman" panose="02020603050405020304" pitchFamily="18" charset="0"/>
              </a:rPr>
              <a:t>Para implementar el algoritmo de descomposición en celdas se han creado diferentes clases.</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24</a:t>
            </a:fld>
            <a:endParaRPr lang="es-ES"/>
          </a:p>
        </p:txBody>
      </p:sp>
    </p:spTree>
    <p:extLst>
      <p:ext uri="{BB962C8B-B14F-4D97-AF65-F5344CB8AC3E}">
        <p14:creationId xmlns:p14="http://schemas.microsoft.com/office/powerpoint/2010/main" val="1604119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effectLst/>
                <a:latin typeface="Myriad Pro"/>
                <a:ea typeface="Times New Roman" panose="02020603050405020304" pitchFamily="18" charset="0"/>
                <a:cs typeface="Times New Roman" panose="02020603050405020304" pitchFamily="18" charset="0"/>
              </a:rPr>
              <a:t>La clase </a:t>
            </a:r>
            <a:r>
              <a:rPr lang="es-ES_tradnl" sz="1800" i="1" dirty="0">
                <a:effectLst/>
                <a:latin typeface="Myriad Pro"/>
                <a:ea typeface="Times New Roman" panose="02020603050405020304" pitchFamily="18" charset="0"/>
                <a:cs typeface="Times New Roman" panose="02020603050405020304" pitchFamily="18" charset="0"/>
              </a:rPr>
              <a:t>Celda</a:t>
            </a:r>
            <a:r>
              <a:rPr lang="es-ES_tradnl" sz="1800" dirty="0">
                <a:effectLst/>
                <a:latin typeface="Myriad Pro"/>
                <a:ea typeface="Times New Roman" panose="02020603050405020304" pitchFamily="18" charset="0"/>
                <a:cs typeface="Times New Roman" panose="02020603050405020304" pitchFamily="18" charset="0"/>
              </a:rPr>
              <a:t> crea objetos que almacenan la información de cada región en la que se ha dividido el escenario. </a:t>
            </a:r>
            <a:r>
              <a:rPr lang="es-ES_tradnl" sz="1800" dirty="0">
                <a:effectLst/>
                <a:latin typeface="Myriad Pro"/>
                <a:ea typeface="Times New Roman" panose="02020603050405020304" pitchFamily="18" charset="0"/>
              </a:rPr>
              <a:t>Esta clase está diseñada de tal forma que no tiene restricciones en el número de esquinas de las regiones, dando la posibilidad en el futuro de que las celdas puedan ser diferentes formas.</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25</a:t>
            </a:fld>
            <a:endParaRPr lang="es-ES"/>
          </a:p>
        </p:txBody>
      </p:sp>
    </p:spTree>
    <p:extLst>
      <p:ext uri="{BB962C8B-B14F-4D97-AF65-F5344CB8AC3E}">
        <p14:creationId xmlns:p14="http://schemas.microsoft.com/office/powerpoint/2010/main" val="2811607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effectLst/>
                <a:latin typeface="Myriad Pro"/>
                <a:ea typeface="Times New Roman" panose="02020603050405020304" pitchFamily="18" charset="0"/>
                <a:cs typeface="Times New Roman" panose="02020603050405020304" pitchFamily="18" charset="0"/>
              </a:rPr>
              <a:t>Entre los atributos de esta clase se encuentra </a:t>
            </a:r>
            <a:r>
              <a:rPr lang="es-ES_tradnl" sz="1800" i="1" dirty="0" err="1">
                <a:effectLst/>
                <a:latin typeface="Myriad Pro"/>
                <a:ea typeface="Times New Roman" panose="02020603050405020304" pitchFamily="18" charset="0"/>
                <a:cs typeface="Times New Roman" panose="02020603050405020304" pitchFamily="18" charset="0"/>
              </a:rPr>
              <a:t>state</a:t>
            </a:r>
            <a:r>
              <a:rPr lang="es-ES_tradnl" sz="1800" dirty="0">
                <a:effectLst/>
                <a:latin typeface="Myriad Pro"/>
                <a:ea typeface="Times New Roman" panose="02020603050405020304" pitchFamily="18" charset="0"/>
                <a:cs typeface="Times New Roman" panose="02020603050405020304" pitchFamily="18" charset="0"/>
              </a:rPr>
              <a:t>, un atributo al que se le asigna un dato de tipo entero para indicar si hay situada alguna región de interés en esta celda. </a:t>
            </a:r>
            <a:r>
              <a:rPr lang="es-ES_tradnl" sz="1800" dirty="0">
                <a:effectLst/>
                <a:latin typeface="Myriad Pro"/>
                <a:ea typeface="Times New Roman" panose="02020603050405020304" pitchFamily="18" charset="0"/>
              </a:rPr>
              <a:t>se decidió hacer uso de una función llamada </a:t>
            </a:r>
            <a:r>
              <a:rPr lang="es-ES_tradnl" sz="1800" i="1" dirty="0" err="1">
                <a:effectLst/>
                <a:latin typeface="Myriad Pro"/>
                <a:ea typeface="Times New Roman" panose="02020603050405020304" pitchFamily="18" charset="0"/>
              </a:rPr>
              <a:t>intersects</a:t>
            </a:r>
            <a:r>
              <a:rPr lang="es-ES_tradnl" sz="1800" dirty="0">
                <a:effectLst/>
                <a:latin typeface="Myriad Pro"/>
                <a:ea typeface="Times New Roman" panose="02020603050405020304" pitchFamily="18" charset="0"/>
              </a:rPr>
              <a:t> de la librería </a:t>
            </a:r>
            <a:r>
              <a:rPr lang="es-ES_tradnl" sz="1800" dirty="0" err="1">
                <a:effectLst/>
                <a:latin typeface="Myriad Pro"/>
                <a:ea typeface="Times New Roman" panose="02020603050405020304" pitchFamily="18" charset="0"/>
              </a:rPr>
              <a:t>Boost</a:t>
            </a:r>
            <a:r>
              <a:rPr lang="es-ES_tradnl" sz="1800" dirty="0">
                <a:effectLst/>
                <a:latin typeface="Myriad Pro"/>
                <a:ea typeface="Times New Roman" panose="02020603050405020304" pitchFamily="18" charset="0"/>
              </a:rPr>
              <a:t> C++. Esta función devuelve un valor de tipo </a:t>
            </a:r>
            <a:r>
              <a:rPr lang="es-ES_tradnl" sz="1800" dirty="0" err="1">
                <a:effectLst/>
                <a:latin typeface="Myriad Pro"/>
                <a:ea typeface="Times New Roman" panose="02020603050405020304" pitchFamily="18" charset="0"/>
              </a:rPr>
              <a:t>bool</a:t>
            </a:r>
            <a:r>
              <a:rPr lang="es-ES_tradnl" sz="1800" dirty="0">
                <a:effectLst/>
                <a:latin typeface="Myriad Pro"/>
                <a:ea typeface="Times New Roman" panose="02020603050405020304" pitchFamily="18" charset="0"/>
              </a:rPr>
              <a:t>: true cuando hay una intersección entre los dos polígonos y false en el caso contrario.</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26</a:t>
            </a:fld>
            <a:endParaRPr lang="es-ES"/>
          </a:p>
        </p:txBody>
      </p:sp>
    </p:spTree>
    <p:extLst>
      <p:ext uri="{BB962C8B-B14F-4D97-AF65-F5344CB8AC3E}">
        <p14:creationId xmlns:p14="http://schemas.microsoft.com/office/powerpoint/2010/main" val="2742130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228600" algn="just"/>
            <a:r>
              <a:rPr lang="es-ES_tradnl" sz="1800" dirty="0">
                <a:effectLst/>
                <a:latin typeface="Myriad Pro"/>
                <a:ea typeface="Times New Roman" panose="02020603050405020304" pitchFamily="18" charset="0"/>
                <a:cs typeface="Times New Roman" panose="02020603050405020304" pitchFamily="18" charset="0"/>
              </a:rPr>
              <a:t>La clase </a:t>
            </a:r>
            <a:r>
              <a:rPr lang="es-ES_tradnl" sz="1800" i="1" dirty="0" err="1">
                <a:effectLst/>
                <a:latin typeface="Myriad Pro"/>
                <a:ea typeface="Times New Roman" panose="02020603050405020304" pitchFamily="18" charset="0"/>
                <a:cs typeface="Times New Roman" panose="02020603050405020304" pitchFamily="18" charset="0"/>
              </a:rPr>
              <a:t>CuatroLados</a:t>
            </a:r>
            <a:r>
              <a:rPr lang="es-ES_tradnl" sz="1800" dirty="0">
                <a:effectLst/>
                <a:latin typeface="Myriad Pro"/>
                <a:ea typeface="Times New Roman" panose="02020603050405020304" pitchFamily="18" charset="0"/>
                <a:cs typeface="Times New Roman" panose="02020603050405020304" pitchFamily="18" charset="0"/>
              </a:rPr>
              <a:t> al tener una relación de herencia con la clase </a:t>
            </a:r>
            <a:r>
              <a:rPr lang="es-ES_tradnl" sz="1800" i="1" dirty="0">
                <a:effectLst/>
                <a:latin typeface="Myriad Pro"/>
                <a:ea typeface="Times New Roman" panose="02020603050405020304" pitchFamily="18" charset="0"/>
                <a:cs typeface="Times New Roman" panose="02020603050405020304" pitchFamily="18" charset="0"/>
              </a:rPr>
              <a:t>Celda</a:t>
            </a:r>
            <a:r>
              <a:rPr lang="es-ES_tradnl" sz="1800" dirty="0">
                <a:effectLst/>
                <a:latin typeface="Myriad Pro"/>
                <a:ea typeface="Times New Roman" panose="02020603050405020304" pitchFamily="18" charset="0"/>
                <a:cs typeface="Times New Roman" panose="02020603050405020304" pitchFamily="18" charset="0"/>
              </a:rPr>
              <a:t> tendrá los atributos y métodos de ésta además de los suyos propios. En esta clase se crean regiones con forma cuadrada o rectangular. La razón de crear está clase es facilitar mejorías en el futuro. </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27</a:t>
            </a:fld>
            <a:endParaRPr lang="es-ES"/>
          </a:p>
        </p:txBody>
      </p:sp>
    </p:spTree>
    <p:extLst>
      <p:ext uri="{BB962C8B-B14F-4D97-AF65-F5344CB8AC3E}">
        <p14:creationId xmlns:p14="http://schemas.microsoft.com/office/powerpoint/2010/main" val="3629283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La clase </a:t>
            </a:r>
            <a:r>
              <a:rPr lang="es-ES_tradnl" sz="1800" i="1" dirty="0" err="1">
                <a:effectLst/>
                <a:latin typeface="Myriad Pro"/>
                <a:ea typeface="Times New Roman" panose="02020603050405020304" pitchFamily="18" charset="0"/>
                <a:cs typeface="Times New Roman" panose="02020603050405020304" pitchFamily="18" charset="0"/>
              </a:rPr>
              <a:t>CellDecomp</a:t>
            </a:r>
            <a:r>
              <a:rPr lang="es-ES_tradnl" sz="1800" dirty="0">
                <a:effectLst/>
                <a:latin typeface="Myriad Pro"/>
                <a:ea typeface="Times New Roman" panose="02020603050405020304" pitchFamily="18" charset="0"/>
                <a:cs typeface="Times New Roman" panose="02020603050405020304" pitchFamily="18" charset="0"/>
              </a:rPr>
              <a:t> representa el conjunto de celdas en el cual ha sido dividido el escenario. En este proyecto la descomposición en celdas utilizada ha sido la de celdas cuadradas que se lleva a cabo en la clase Malla. En el futuro, si se desea implementar la descomposición en celdas con otra forma diferente al cuadrado, únicamente se deberá crear una clase, con relación de herencia con </a:t>
            </a:r>
            <a:r>
              <a:rPr lang="es-ES_tradnl" sz="1800" i="1" dirty="0" err="1">
                <a:effectLst/>
                <a:latin typeface="Myriad Pro"/>
                <a:ea typeface="Times New Roman" panose="02020603050405020304" pitchFamily="18" charset="0"/>
                <a:cs typeface="Times New Roman" panose="02020603050405020304" pitchFamily="18" charset="0"/>
              </a:rPr>
              <a:t>CellDecomp</a:t>
            </a:r>
            <a:r>
              <a:rPr lang="es-ES_tradnl" sz="1800" i="1" dirty="0">
                <a:effectLst/>
                <a:latin typeface="Myriad Pro"/>
                <a:ea typeface="Times New Roman" panose="02020603050405020304" pitchFamily="18" charset="0"/>
                <a:cs typeface="Times New Roman" panose="02020603050405020304" pitchFamily="18" charset="0"/>
              </a:rPr>
              <a:t>,</a:t>
            </a:r>
            <a:r>
              <a:rPr lang="es-ES_tradnl" sz="1800" dirty="0">
                <a:effectLst/>
                <a:latin typeface="Myriad Pro"/>
                <a:ea typeface="Times New Roman" panose="02020603050405020304" pitchFamily="18" charset="0"/>
                <a:cs typeface="Times New Roman" panose="02020603050405020304" pitchFamily="18" charset="0"/>
              </a:rPr>
              <a:t> que represente la división del escenario en regiones de la forma deseada, </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28</a:t>
            </a:fld>
            <a:endParaRPr lang="es-ES"/>
          </a:p>
        </p:txBody>
      </p:sp>
    </p:spTree>
    <p:extLst>
      <p:ext uri="{BB962C8B-B14F-4D97-AF65-F5344CB8AC3E}">
        <p14:creationId xmlns:p14="http://schemas.microsoft.com/office/powerpoint/2010/main" val="2579875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228600" algn="just"/>
            <a:r>
              <a:rPr lang="es-ES_tradnl" sz="1800" dirty="0">
                <a:effectLst/>
                <a:latin typeface="Myriad Pro"/>
                <a:ea typeface="Times New Roman" panose="02020603050405020304" pitchFamily="18" charset="0"/>
              </a:rPr>
              <a:t>La clase </a:t>
            </a:r>
            <a:r>
              <a:rPr lang="es-ES_tradnl" sz="1800" i="1" dirty="0">
                <a:effectLst/>
                <a:latin typeface="Myriad Pro"/>
                <a:ea typeface="Times New Roman" panose="02020603050405020304" pitchFamily="18" charset="0"/>
              </a:rPr>
              <a:t>Malla</a:t>
            </a:r>
            <a:r>
              <a:rPr lang="es-ES_tradnl" sz="1800" dirty="0">
                <a:effectLst/>
                <a:latin typeface="Myriad Pro"/>
                <a:ea typeface="Times New Roman" panose="02020603050405020304" pitchFamily="18" charset="0"/>
              </a:rPr>
              <a:t> al tener una relación de herencia con la clase </a:t>
            </a:r>
            <a:r>
              <a:rPr lang="es-ES_tradnl" sz="1800" i="1" dirty="0" err="1">
                <a:effectLst/>
                <a:latin typeface="Myriad Pro"/>
                <a:ea typeface="Times New Roman" panose="02020603050405020304" pitchFamily="18" charset="0"/>
              </a:rPr>
              <a:t>CellDecomp</a:t>
            </a:r>
            <a:r>
              <a:rPr lang="es-ES_tradnl" sz="1800" dirty="0">
                <a:effectLst/>
                <a:latin typeface="Myriad Pro"/>
                <a:ea typeface="Times New Roman" panose="02020603050405020304" pitchFamily="18" charset="0"/>
              </a:rPr>
              <a:t> tendrá los atributos y métodos de ésta además de los suyos propios. En esta clase se crea una descomposición en celdas cuadradas. Esta clase crea un objeto que representa la división del escenario en cuadrados.</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29</a:t>
            </a:fld>
            <a:endParaRPr lang="es-ES"/>
          </a:p>
        </p:txBody>
      </p:sp>
    </p:spTree>
    <p:extLst>
      <p:ext uri="{BB962C8B-B14F-4D97-AF65-F5344CB8AC3E}">
        <p14:creationId xmlns:p14="http://schemas.microsoft.com/office/powerpoint/2010/main" val="2581363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effectLst/>
                <a:latin typeface="Myriad Pro"/>
                <a:ea typeface="Times New Roman" panose="02020603050405020304" pitchFamily="18" charset="0"/>
                <a:cs typeface="Times New Roman" panose="02020603050405020304" pitchFamily="18" charset="0"/>
              </a:rPr>
              <a:t>La división entre el tamaño de la plataforma y el del robot puede no dar exacto dejando así un espacio de la plataforma sin rellenar. En este trabajo se tomó la decisión de incluir unas celdas con forma de rectángulo si el área era mayor del 80% del área del resto de celdas. La celda se empieza creando desde el punto cero de la plataforma, por ello la malla no alcanza la parte superior de la plataforma, porque el rectángulo tendría menos del 80% del área del resto de celdas. SEÑALAR ULTIMA FILA.</a:t>
            </a:r>
            <a:endParaRPr lang="es-ES" sz="1800" dirty="0"/>
          </a:p>
          <a:p>
            <a:endParaRPr lang="es-ES_tradnl" sz="1800" dirty="0">
              <a:effectLst/>
              <a:latin typeface="Myriad Pro"/>
              <a:ea typeface="Times New Roman" panose="02020603050405020304" pitchFamily="18" charset="0"/>
              <a:cs typeface="Times New Roman" panose="02020603050405020304" pitchFamily="18" charset="0"/>
            </a:endParaRPr>
          </a:p>
          <a:p>
            <a:r>
              <a:rPr lang="es-ES_tradnl" sz="1800" dirty="0">
                <a:effectLst/>
                <a:latin typeface="Myriad Pro"/>
                <a:ea typeface="Times New Roman" panose="02020603050405020304" pitchFamily="18" charset="0"/>
                <a:cs typeface="Times New Roman" panose="02020603050405020304" pitchFamily="18" charset="0"/>
              </a:rPr>
              <a:t>Cuanto menor es el tamaño de la celda, más optimizada está la trayectoria debido a que no se pierde tanto espacio cuando una celda está ocupada por una parte de un obstáculo, figura 28. Pero, si la celda es menor que el tamaño del robot, al realizar la trayectoria el robot no se situará en una única celda en cada punto, su tamaño abarcará las celdas contiguas. Debido a esto se decidió que el tamaño sería el menor posible para que el robot pueda ocupar únicamente una celda, siendo este tamaño el diámetro del robot.</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30</a:t>
            </a:fld>
            <a:endParaRPr lang="es-ES"/>
          </a:p>
        </p:txBody>
      </p:sp>
    </p:spTree>
    <p:extLst>
      <p:ext uri="{BB962C8B-B14F-4D97-AF65-F5344CB8AC3E}">
        <p14:creationId xmlns:p14="http://schemas.microsoft.com/office/powerpoint/2010/main" val="2347496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En un principio para dibujar la descomposición en celdas se utilizó un factor conversión de centímetros a pixeles. Se realizaron mediciones para conseguir el factor de </a:t>
            </a:r>
            <a:r>
              <a:rPr lang="es-ES_tradnl" sz="1800" dirty="0" err="1">
                <a:effectLst/>
                <a:latin typeface="Myriad Pro"/>
                <a:ea typeface="Times New Roman" panose="02020603050405020304" pitchFamily="18" charset="0"/>
                <a:cs typeface="Times New Roman" panose="02020603050405020304" pitchFamily="18" charset="0"/>
              </a:rPr>
              <a:t>conversion</a:t>
            </a:r>
            <a:r>
              <a:rPr lang="es-ES_tradnl" sz="1800" dirty="0">
                <a:effectLst/>
                <a:latin typeface="Myriad Pro"/>
                <a:ea typeface="Times New Roman" panose="02020603050405020304" pitchFamily="18" charset="0"/>
                <a:cs typeface="Times New Roman" panose="02020603050405020304" pitchFamily="18" charset="0"/>
              </a:rPr>
              <a:t> mas preciso. El problema es que la imagen capturada por la cámara está deformada y por ello no coinciden el eje x de la plataforma con el eje x de la malla. Para dibujarla correctamente se necesita hacer uso de la matriz de homografía. Una matriz de </a:t>
            </a:r>
            <a:r>
              <a:rPr lang="es-ES_tradnl" sz="1800" dirty="0" err="1">
                <a:effectLst/>
                <a:latin typeface="Myriad Pro"/>
                <a:ea typeface="Times New Roman" panose="02020603050405020304" pitchFamily="18" charset="0"/>
                <a:cs typeface="Times New Roman" panose="02020603050405020304" pitchFamily="18" charset="0"/>
              </a:rPr>
              <a:t>homografia</a:t>
            </a:r>
            <a:r>
              <a:rPr lang="es-ES_tradnl" sz="1800" dirty="0">
                <a:effectLst/>
                <a:latin typeface="Myriad Pro"/>
                <a:ea typeface="Times New Roman" panose="02020603050405020304" pitchFamily="18" charset="0"/>
                <a:cs typeface="Times New Roman" panose="02020603050405020304" pitchFamily="18" charset="0"/>
              </a:rPr>
              <a:t> permite relacionar los puntos de la imagen capturada con los puntos reales en la plataforma. Para calcular esta matriz mediante la función </a:t>
            </a:r>
            <a:r>
              <a:rPr lang="es-ES_tradnl" sz="1800" dirty="0" err="1">
                <a:effectLst/>
                <a:latin typeface="Myriad Pro"/>
                <a:ea typeface="Times New Roman" panose="02020603050405020304" pitchFamily="18" charset="0"/>
                <a:cs typeface="Times New Roman" panose="02020603050405020304" pitchFamily="18" charset="0"/>
              </a:rPr>
              <a:t>findHomografy</a:t>
            </a:r>
            <a:r>
              <a:rPr lang="es-ES_tradnl" sz="1800" dirty="0">
                <a:effectLst/>
                <a:latin typeface="Myriad Pro"/>
                <a:ea typeface="Times New Roman" panose="02020603050405020304" pitchFamily="18" charset="0"/>
                <a:cs typeface="Times New Roman" panose="02020603050405020304" pitchFamily="18" charset="0"/>
              </a:rPr>
              <a:t> de </a:t>
            </a:r>
            <a:r>
              <a:rPr lang="es-ES_tradnl" sz="1800" dirty="0" err="1">
                <a:effectLst/>
                <a:latin typeface="Myriad Pro"/>
                <a:ea typeface="Times New Roman" panose="02020603050405020304" pitchFamily="18" charset="0"/>
                <a:cs typeface="Times New Roman" panose="02020603050405020304" pitchFamily="18" charset="0"/>
              </a:rPr>
              <a:t>openCV</a:t>
            </a:r>
            <a:r>
              <a:rPr lang="es-ES_tradnl" sz="1800" dirty="0">
                <a:effectLst/>
                <a:latin typeface="Myriad Pro"/>
                <a:ea typeface="Times New Roman" panose="02020603050405020304" pitchFamily="18" charset="0"/>
                <a:cs typeface="Times New Roman" panose="02020603050405020304" pitchFamily="18" charset="0"/>
              </a:rPr>
              <a:t> hay que introducirle </a:t>
            </a:r>
            <a:r>
              <a:rPr lang="es-ES_tradnl" sz="1800" dirty="0">
                <a:effectLst/>
                <a:latin typeface="Calibri Light" panose="020F0302020204030204" pitchFamily="34" charset="0"/>
                <a:ea typeface="Times New Roman" panose="02020603050405020304" pitchFamily="18" charset="0"/>
              </a:rPr>
              <a:t>4</a:t>
            </a:r>
            <a:r>
              <a:rPr lang="es-ES_tradnl" sz="1800" dirty="0">
                <a:effectLst/>
                <a:latin typeface="Myriad Pro"/>
                <a:ea typeface="Times New Roman" panose="02020603050405020304" pitchFamily="18" charset="0"/>
                <a:cs typeface="Times New Roman" panose="02020603050405020304" pitchFamily="18" charset="0"/>
              </a:rPr>
              <a:t> coordenadas en pixeles y sus correspondientes </a:t>
            </a:r>
            <a:r>
              <a:rPr lang="es-ES_tradnl" sz="1800" dirty="0">
                <a:effectLst/>
                <a:latin typeface="Calibri Light" panose="020F0302020204030204" pitchFamily="34" charset="0"/>
                <a:ea typeface="Times New Roman" panose="02020603050405020304" pitchFamily="18" charset="0"/>
              </a:rPr>
              <a:t>4</a:t>
            </a:r>
            <a:r>
              <a:rPr lang="es-ES_tradnl" sz="1800" dirty="0">
                <a:effectLst/>
                <a:latin typeface="Myriad Pro"/>
                <a:ea typeface="Times New Roman" panose="02020603050405020304" pitchFamily="18" charset="0"/>
                <a:cs typeface="Times New Roman" panose="02020603050405020304" pitchFamily="18" charset="0"/>
              </a:rPr>
              <a:t> coordenadas en el mundo.</a:t>
            </a:r>
          </a:p>
          <a:p>
            <a:r>
              <a:rPr lang="es-ES_tradnl" sz="1800" dirty="0">
                <a:effectLst/>
                <a:latin typeface="Myriad Pro"/>
                <a:ea typeface="Times New Roman" panose="02020603050405020304" pitchFamily="18" charset="0"/>
                <a:cs typeface="Times New Roman" panose="02020603050405020304" pitchFamily="18" charset="0"/>
              </a:rPr>
              <a:t>Transformando los puntos mediante la matriz de </a:t>
            </a:r>
            <a:r>
              <a:rPr lang="es-ES_tradnl" sz="1800" dirty="0" err="1">
                <a:effectLst/>
                <a:latin typeface="Myriad Pro"/>
                <a:ea typeface="Times New Roman" panose="02020603050405020304" pitchFamily="18" charset="0"/>
                <a:cs typeface="Times New Roman" panose="02020603050405020304" pitchFamily="18" charset="0"/>
              </a:rPr>
              <a:t>homografia</a:t>
            </a:r>
            <a:r>
              <a:rPr lang="es-ES_tradnl" sz="1800" dirty="0">
                <a:effectLst/>
                <a:latin typeface="Myriad Pro"/>
                <a:ea typeface="Times New Roman" panose="02020603050405020304" pitchFamily="18" charset="0"/>
                <a:cs typeface="Times New Roman" panose="02020603050405020304" pitchFamily="18" charset="0"/>
              </a:rPr>
              <a:t> la malla se dibuja correctamente.</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31</a:t>
            </a:fld>
            <a:endParaRPr lang="es-ES"/>
          </a:p>
        </p:txBody>
      </p:sp>
    </p:spTree>
    <p:extLst>
      <p:ext uri="{BB962C8B-B14F-4D97-AF65-F5344CB8AC3E}">
        <p14:creationId xmlns:p14="http://schemas.microsoft.com/office/powerpoint/2010/main" val="2129738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Una vez el escenario está discretizado y descompuesto en celdas se crea un grafo donde cada celda es un vértice del grafo que se conecta mediante arcos con sus celdas contiguas.</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32</a:t>
            </a:fld>
            <a:endParaRPr lang="es-ES"/>
          </a:p>
        </p:txBody>
      </p:sp>
    </p:spTree>
    <p:extLst>
      <p:ext uri="{BB962C8B-B14F-4D97-AF65-F5344CB8AC3E}">
        <p14:creationId xmlns:p14="http://schemas.microsoft.com/office/powerpoint/2010/main" val="330168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Este trabajo </a:t>
            </a:r>
            <a:r>
              <a:rPr lang="es-ES" sz="1800" b="0" i="0" u="none" strike="noStrike" baseline="0" dirty="0">
                <a:latin typeface="CIDFont+F2"/>
              </a:rPr>
              <a:t>se enmarca en un proceso de rediseño de una plataforma </a:t>
            </a:r>
            <a:r>
              <a:rPr lang="es-ES" sz="1800" b="0" i="0" u="none" strike="noStrike" baseline="0" dirty="0" err="1">
                <a:latin typeface="CIDFont+F2"/>
              </a:rPr>
              <a:t>multirrobot</a:t>
            </a:r>
            <a:r>
              <a:rPr lang="es-ES" sz="1800" b="0" i="0" u="none" strike="noStrike" baseline="0" dirty="0">
                <a:latin typeface="CIDFont+F2"/>
              </a:rPr>
              <a:t> con el fin de hacerlo más general y adaptable. </a:t>
            </a:r>
          </a:p>
          <a:p>
            <a:pPr algn="l"/>
            <a:r>
              <a:rPr lang="es-ES" sz="1800" b="0" i="0" u="none" strike="noStrike" baseline="0" dirty="0">
                <a:latin typeface="CIDFont+F2"/>
              </a:rPr>
              <a:t>Entre las posibles mejoras a realizar, este trabajo se ha centrado en implementar una planificación de trayectorias y en la simulación de la navegación de los robots</a:t>
            </a:r>
          </a:p>
          <a:p>
            <a:pPr algn="l"/>
            <a:r>
              <a:rPr lang="es-ES" sz="1800" b="0" i="0" u="none" strike="noStrike" baseline="0" dirty="0">
                <a:latin typeface="CIDFont+F2"/>
              </a:rPr>
              <a:t>EXPLICAR CARACTERISTICAS.QUE ES MAS GENERAL Y ADAPTABLE.</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3</a:t>
            </a:fld>
            <a:endParaRPr lang="es-ES"/>
          </a:p>
        </p:txBody>
      </p:sp>
    </p:spTree>
    <p:extLst>
      <p:ext uri="{BB962C8B-B14F-4D97-AF65-F5344CB8AC3E}">
        <p14:creationId xmlns:p14="http://schemas.microsoft.com/office/powerpoint/2010/main" val="1469264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El constructor de la clase </a:t>
            </a:r>
            <a:r>
              <a:rPr lang="es-ES_tradnl" sz="1800" i="1" dirty="0" err="1">
                <a:effectLst/>
                <a:latin typeface="Myriad Pro"/>
                <a:ea typeface="Times New Roman" panose="02020603050405020304" pitchFamily="18" charset="0"/>
                <a:cs typeface="Times New Roman" panose="02020603050405020304" pitchFamily="18" charset="0"/>
              </a:rPr>
              <a:t>Graph</a:t>
            </a:r>
            <a:r>
              <a:rPr lang="es-ES_tradnl" sz="1800" dirty="0">
                <a:effectLst/>
                <a:latin typeface="Myriad Pro"/>
                <a:ea typeface="Times New Roman" panose="02020603050405020304" pitchFamily="18" charset="0"/>
                <a:cs typeface="Times New Roman" panose="02020603050405020304" pitchFamily="18" charset="0"/>
              </a:rPr>
              <a:t> recorre la malla en busca de celdas contiguas para relacionarlas mediante un arco, creando así un grafo. almacena dicho grafo en una lista de adyacencia. Además, para calcular más adelante la trayectoria más corta, se le asigna un peso de valor 1 a los arcos que unen los vértices. </a:t>
            </a:r>
          </a:p>
          <a:p>
            <a:endParaRPr lang="es-ES_tradnl" sz="1800" dirty="0">
              <a:effectLst/>
              <a:latin typeface="Myriad Pro"/>
              <a:ea typeface="Times New Roman" panose="02020603050405020304" pitchFamily="18" charset="0"/>
              <a:cs typeface="Times New Roman" panose="02020603050405020304" pitchFamily="18" charset="0"/>
            </a:endParaRPr>
          </a:p>
          <a:p>
            <a:r>
              <a:rPr lang="es-ES_tradnl" sz="1800" dirty="0">
                <a:effectLst/>
                <a:latin typeface="Myriad Pro"/>
                <a:ea typeface="Times New Roman" panose="02020603050405020304" pitchFamily="18" charset="0"/>
              </a:rPr>
              <a:t>Para la simulación de la navegación de los robots, las celdas que conforman el borde de la malla se han asignado como celdas de descanso. Estas celdas no se han agregado al grafo, y serán las celdas donde los robots iniciarán y terminarán sus trayectorias. </a:t>
            </a:r>
            <a:endParaRPr lang="es-ES" sz="1800" dirty="0">
              <a:effectLst/>
              <a:latin typeface="Times New Roman" panose="02020603050405020304" pitchFamily="18" charset="0"/>
              <a:ea typeface="Times New Roman" panose="02020603050405020304" pitchFamily="18" charset="0"/>
            </a:endParaRPr>
          </a:p>
          <a:p>
            <a:pPr indent="228600" algn="just"/>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r>
              <a:rPr lang="es-ES_tradnl" sz="1800" dirty="0">
                <a:effectLst/>
                <a:latin typeface="Myriad Pro"/>
                <a:ea typeface="Times New Roman" panose="02020603050405020304" pitchFamily="18" charset="0"/>
                <a:cs typeface="Times New Roman" panose="02020603050405020304" pitchFamily="18" charset="0"/>
              </a:rPr>
              <a:t>Adicionalmente, se ha creado un método en la clase </a:t>
            </a:r>
            <a:r>
              <a:rPr lang="es-ES_tradnl" sz="1800" i="1" dirty="0" err="1">
                <a:effectLst/>
                <a:latin typeface="Myriad Pro"/>
                <a:ea typeface="Times New Roman" panose="02020603050405020304" pitchFamily="18" charset="0"/>
                <a:cs typeface="Times New Roman" panose="02020603050405020304" pitchFamily="18" charset="0"/>
              </a:rPr>
              <a:t>Graph</a:t>
            </a:r>
            <a:r>
              <a:rPr lang="es-ES_tradnl" sz="1800" dirty="0">
                <a:effectLst/>
                <a:latin typeface="Myriad Pro"/>
                <a:ea typeface="Times New Roman" panose="02020603050405020304" pitchFamily="18" charset="0"/>
                <a:cs typeface="Times New Roman" panose="02020603050405020304" pitchFamily="18" charset="0"/>
              </a:rPr>
              <a:t> para guardar en un archivo png el dibujo del grafo calculado</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33</a:t>
            </a:fld>
            <a:endParaRPr lang="es-ES"/>
          </a:p>
        </p:txBody>
      </p:sp>
    </p:spTree>
    <p:extLst>
      <p:ext uri="{BB962C8B-B14F-4D97-AF65-F5344CB8AC3E}">
        <p14:creationId xmlns:p14="http://schemas.microsoft.com/office/powerpoint/2010/main" val="4145055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Este trabajo utiliza listas de adyacencia debido a que una vez creado el grafo no se va a modificar los arcos creados y por ello no es necesario utilizar una matriz de adyacencia con las desventajas de espacio y tiempo que estas tienen. </a:t>
            </a:r>
          </a:p>
          <a:p>
            <a:r>
              <a:rPr lang="es-ES_tradnl" sz="1800" dirty="0">
                <a:effectLst/>
                <a:latin typeface="Myriad Pro"/>
                <a:ea typeface="Times New Roman" panose="02020603050405020304" pitchFamily="18" charset="0"/>
                <a:cs typeface="Times New Roman" panose="02020603050405020304" pitchFamily="18" charset="0"/>
              </a:rPr>
              <a:t>E</a:t>
            </a:r>
            <a:r>
              <a:rPr lang="es-ES_tradnl" sz="1800" dirty="0">
                <a:effectLst/>
                <a:latin typeface="Myriad Pro"/>
                <a:ea typeface="Times New Roman" panose="02020603050405020304" pitchFamily="18" charset="0"/>
              </a:rPr>
              <a:t>l tipo de dato seleccionado tanto para </a:t>
            </a:r>
            <a:r>
              <a:rPr lang="es-ES_tradnl" sz="1800" i="1" dirty="0" err="1">
                <a:effectLst/>
                <a:latin typeface="Myriad Pro"/>
                <a:ea typeface="Times New Roman" panose="02020603050405020304" pitchFamily="18" charset="0"/>
              </a:rPr>
              <a:t>OutEdgeList</a:t>
            </a:r>
            <a:r>
              <a:rPr lang="es-ES_tradnl" sz="1800" dirty="0">
                <a:effectLst/>
                <a:latin typeface="Myriad Pro"/>
                <a:ea typeface="Times New Roman" panose="02020603050405020304" pitchFamily="18" charset="0"/>
              </a:rPr>
              <a:t> como para </a:t>
            </a:r>
            <a:r>
              <a:rPr lang="es-ES_tradnl" sz="1800" i="1" dirty="0" err="1">
                <a:effectLst/>
                <a:latin typeface="Myriad Pro"/>
                <a:ea typeface="Times New Roman" panose="02020603050405020304" pitchFamily="18" charset="0"/>
              </a:rPr>
              <a:t>VertexList</a:t>
            </a:r>
            <a:r>
              <a:rPr lang="es-ES_tradnl" sz="1800" dirty="0">
                <a:effectLst/>
                <a:latin typeface="Myriad Pro"/>
                <a:ea typeface="Times New Roman" panose="02020603050405020304" pitchFamily="18" charset="0"/>
              </a:rPr>
              <a:t> ha sido el vector, y el grafo seleccionado es un grafo dirigido. </a:t>
            </a:r>
            <a:endParaRPr lang="es-ES" sz="1800" dirty="0">
              <a:effectLst/>
              <a:latin typeface="Times New Roman" panose="02020603050405020304" pitchFamily="18" charset="0"/>
              <a:ea typeface="Times New Roman" panose="02020603050405020304" pitchFamily="18" charset="0"/>
            </a:endParaRPr>
          </a:p>
          <a:p>
            <a:pPr indent="228600" algn="just"/>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34</a:t>
            </a:fld>
            <a:endParaRPr lang="es-ES"/>
          </a:p>
        </p:txBody>
      </p:sp>
    </p:spTree>
    <p:extLst>
      <p:ext uri="{BB962C8B-B14F-4D97-AF65-F5344CB8AC3E}">
        <p14:creationId xmlns:p14="http://schemas.microsoft.com/office/powerpoint/2010/main" val="2538439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effectLst/>
                <a:latin typeface="Myriad Pro"/>
                <a:ea typeface="Times New Roman" panose="02020603050405020304" pitchFamily="18" charset="0"/>
                <a:cs typeface="Times New Roman" panose="02020603050405020304" pitchFamily="18" charset="0"/>
              </a:rPr>
              <a:t>En un principio se pensó, para deducir si dos celdas eran contiguas, comprobar si compartían dos esquinas.</a:t>
            </a:r>
            <a:r>
              <a:rPr lang="es-ES_tradnl" sz="1800" dirty="0">
                <a:effectLst/>
                <a:latin typeface="Myriad Pro"/>
                <a:ea typeface="Times New Roman" panose="02020603050405020304" pitchFamily="18" charset="0"/>
              </a:rPr>
              <a:t> Este método funciona para la descomposición en celdas de cualquier polígono regular, pero no en la descomposición trapezoidal. CELDA 4 y 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800" dirty="0">
              <a:effectLst/>
              <a:latin typeface="Myriad Pro"/>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effectLst/>
                <a:latin typeface="Myriad Pro"/>
                <a:ea typeface="Times New Roman" panose="02020603050405020304" pitchFamily="18" charset="0"/>
              </a:rPr>
              <a:t>Por ello se decidió calcular la intersección entre dos polígonos (dos celdas) utilizando el método </a:t>
            </a:r>
            <a:r>
              <a:rPr lang="es-ES_tradnl" sz="1800" dirty="0" err="1">
                <a:effectLst/>
                <a:latin typeface="Myriad Pro"/>
                <a:ea typeface="Times New Roman" panose="02020603050405020304" pitchFamily="18" charset="0"/>
              </a:rPr>
              <a:t>intersection</a:t>
            </a:r>
            <a:r>
              <a:rPr lang="es-ES_tradnl" sz="1800" dirty="0">
                <a:effectLst/>
                <a:latin typeface="Myriad Pro"/>
                <a:ea typeface="Times New Roman" panose="02020603050405020304" pitchFamily="18" charset="0"/>
              </a:rPr>
              <a:t> de la librería </a:t>
            </a:r>
            <a:r>
              <a:rPr lang="es-ES_tradnl" sz="1800" dirty="0" err="1">
                <a:effectLst/>
                <a:latin typeface="Myriad Pro"/>
                <a:ea typeface="Times New Roman" panose="02020603050405020304" pitchFamily="18" charset="0"/>
              </a:rPr>
              <a:t>Boost</a:t>
            </a:r>
            <a:r>
              <a:rPr lang="es-ES_tradnl" sz="1800" dirty="0">
                <a:effectLst/>
                <a:latin typeface="Myriad Pro"/>
                <a:ea typeface="Times New Roman" panose="02020603050405020304" pitchFamily="18" charset="0"/>
              </a:rPr>
              <a:t>. Si el tamaño del </a:t>
            </a:r>
            <a:r>
              <a:rPr lang="es-ES_tradnl" sz="1800" dirty="0" err="1">
                <a:effectLst/>
                <a:latin typeface="Myriad Pro"/>
                <a:ea typeface="Times New Roman" panose="02020603050405020304" pitchFamily="18" charset="0"/>
              </a:rPr>
              <a:t>LineString</a:t>
            </a:r>
            <a:r>
              <a:rPr lang="es-ES_tradnl" sz="1800" dirty="0">
                <a:effectLst/>
                <a:latin typeface="Myriad Pro"/>
                <a:ea typeface="Times New Roman" panose="02020603050405020304" pitchFamily="18" charset="0"/>
              </a:rPr>
              <a:t> que devuelve la función es mayor de 1, las celdas son adyacentes.</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35</a:t>
            </a:fld>
            <a:endParaRPr lang="es-ES"/>
          </a:p>
        </p:txBody>
      </p:sp>
    </p:spTree>
    <p:extLst>
      <p:ext uri="{BB962C8B-B14F-4D97-AF65-F5344CB8AC3E}">
        <p14:creationId xmlns:p14="http://schemas.microsoft.com/office/powerpoint/2010/main" val="37765840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Con el grafo creado, se pueden calcular trayectorias eligiendo un punto de partida y uno de destino. Estas trayectorias se almacenan en un atributo de la clase </a:t>
            </a:r>
            <a:r>
              <a:rPr lang="es-ES_tradnl" sz="1800" dirty="0" err="1">
                <a:effectLst/>
                <a:latin typeface="Myriad Pro"/>
                <a:ea typeface="Times New Roman" panose="02020603050405020304" pitchFamily="18" charset="0"/>
                <a:cs typeface="Times New Roman" panose="02020603050405020304" pitchFamily="18" charset="0"/>
              </a:rPr>
              <a:t>PlanningPath</a:t>
            </a:r>
            <a:r>
              <a:rPr lang="es-ES_tradnl" sz="1800" dirty="0">
                <a:effectLst/>
                <a:latin typeface="Myriad Pro"/>
                <a:ea typeface="Times New Roman" panose="02020603050405020304" pitchFamily="18" charset="0"/>
                <a:cs typeface="Times New Roman" panose="02020603050405020304" pitchFamily="18" charset="0"/>
              </a:rPr>
              <a:t>.</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36</a:t>
            </a:fld>
            <a:endParaRPr lang="es-ES"/>
          </a:p>
        </p:txBody>
      </p:sp>
    </p:spTree>
    <p:extLst>
      <p:ext uri="{BB962C8B-B14F-4D97-AF65-F5344CB8AC3E}">
        <p14:creationId xmlns:p14="http://schemas.microsoft.com/office/powerpoint/2010/main" val="40713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se utiliza una función Dijkstra de la librería </a:t>
            </a:r>
            <a:r>
              <a:rPr lang="es-ES_tradnl" sz="1800" dirty="0" err="1">
                <a:effectLst/>
                <a:latin typeface="Myriad Pro"/>
                <a:ea typeface="Times New Roman" panose="02020603050405020304" pitchFamily="18" charset="0"/>
                <a:cs typeface="Times New Roman" panose="02020603050405020304" pitchFamily="18" charset="0"/>
              </a:rPr>
              <a:t>Boost</a:t>
            </a:r>
            <a:r>
              <a:rPr lang="es-ES_tradnl" sz="1800" dirty="0">
                <a:effectLst/>
                <a:latin typeface="Myriad Pro"/>
                <a:ea typeface="Times New Roman" panose="02020603050405020304" pitchFamily="18" charset="0"/>
                <a:cs typeface="Times New Roman" panose="02020603050405020304" pitchFamily="18" charset="0"/>
              </a:rPr>
              <a:t> que calcula la trayectoria más corta de la celda inicial introducida, a todas las demás celdas del grafo. Una vez se tienen estas trayectorias, solo queda elegir aquella trayectoria que conecta la celda inicial con la celda final.</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37</a:t>
            </a:fld>
            <a:endParaRPr lang="es-ES"/>
          </a:p>
        </p:txBody>
      </p:sp>
    </p:spTree>
    <p:extLst>
      <p:ext uri="{BB962C8B-B14F-4D97-AF65-F5344CB8AC3E}">
        <p14:creationId xmlns:p14="http://schemas.microsoft.com/office/powerpoint/2010/main" val="361235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Times New Roman" panose="02020603050405020304" pitchFamily="18" charset="0"/>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r>
              <a:rPr lang="es-ES_tradnl" sz="1800" dirty="0">
                <a:effectLst/>
                <a:latin typeface="Myriad Pro"/>
                <a:ea typeface="Times New Roman" panose="02020603050405020304" pitchFamily="18" charset="0"/>
                <a:cs typeface="Times New Roman" panose="02020603050405020304" pitchFamily="18" charset="0"/>
              </a:rPr>
              <a:t>La ruta en el grafo obtenida con la clase </a:t>
            </a:r>
            <a:r>
              <a:rPr lang="es-ES_tradnl" sz="1800" dirty="0" err="1">
                <a:effectLst/>
                <a:latin typeface="Myriad Pro"/>
                <a:ea typeface="Times New Roman" panose="02020603050405020304" pitchFamily="18" charset="0"/>
                <a:cs typeface="Times New Roman" panose="02020603050405020304" pitchFamily="18" charset="0"/>
              </a:rPr>
              <a:t>PlanningPath</a:t>
            </a:r>
            <a:r>
              <a:rPr lang="es-ES_tradnl" sz="1800" dirty="0">
                <a:effectLst/>
                <a:latin typeface="Myriad Pro"/>
                <a:ea typeface="Times New Roman" panose="02020603050405020304" pitchFamily="18" charset="0"/>
                <a:cs typeface="Times New Roman" panose="02020603050405020304" pitchFamily="18" charset="0"/>
              </a:rPr>
              <a:t> es un conjunto de celdas. El siguiente paso consiste en transformar esta secuencia de celdas en una secuencia de puntos. EL ROBOT NECESITA SECUENCIA DE PUNTOS</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38</a:t>
            </a:fld>
            <a:endParaRPr lang="es-ES"/>
          </a:p>
        </p:txBody>
      </p:sp>
    </p:spTree>
    <p:extLst>
      <p:ext uri="{BB962C8B-B14F-4D97-AF65-F5344CB8AC3E}">
        <p14:creationId xmlns:p14="http://schemas.microsoft.com/office/powerpoint/2010/main" val="789953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effectLst/>
                <a:latin typeface="Myriad Pro"/>
                <a:ea typeface="Times New Roman" panose="02020603050405020304" pitchFamily="18" charset="0"/>
              </a:rPr>
              <a:t>En este trabajo se han calculado las coordenadas del centro de las celdas cuadradas, y serán estas coordenadas las que formen la nueva secuencia de puntos. </a:t>
            </a:r>
            <a:endParaRPr lang="es-E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effectLst/>
                <a:latin typeface="Myriad Pro"/>
                <a:ea typeface="Times New Roman" panose="02020603050405020304" pitchFamily="18" charset="0"/>
              </a:rPr>
              <a:t>El resultado de los puntos que debe seguir el robot se ha dibujado por pantalla para que el usuario pueda ver las trayectorias de los robots. Se ha representado la celda de la que parten los robots con un círculo azul, y con uno amarillo la celda de destino.</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39</a:t>
            </a:fld>
            <a:endParaRPr lang="es-ES"/>
          </a:p>
        </p:txBody>
      </p:sp>
    </p:spTree>
    <p:extLst>
      <p:ext uri="{BB962C8B-B14F-4D97-AF65-F5344CB8AC3E}">
        <p14:creationId xmlns:p14="http://schemas.microsoft.com/office/powerpoint/2010/main" val="1878278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Esto se debe a que hay múltiples opciones para convertir la celda en un punto. </a:t>
            </a:r>
            <a:r>
              <a:rPr lang="es-ES_tradnl" sz="1800" dirty="0" err="1">
                <a:effectLst/>
                <a:latin typeface="Myriad Pro"/>
                <a:ea typeface="Times New Roman" panose="02020603050405020304" pitchFamily="18" charset="0"/>
                <a:cs typeface="Times New Roman" panose="02020603050405020304" pitchFamily="18" charset="0"/>
              </a:rPr>
              <a:t>Estre</a:t>
            </a:r>
            <a:r>
              <a:rPr lang="es-ES_tradnl" sz="1800" dirty="0">
                <a:effectLst/>
                <a:latin typeface="Myriad Pro"/>
                <a:ea typeface="Times New Roman" panose="02020603050405020304" pitchFamily="18" charset="0"/>
                <a:cs typeface="Times New Roman" panose="02020603050405020304" pitchFamily="18" charset="0"/>
              </a:rPr>
              <a:t> estas opciones se encuentran: calcular las coordenadas del punto medio de la celda (opción A) o calcular las coordenadas del punto del medio de la línea de intersección entre celdas (opción B).</a:t>
            </a: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800" dirty="0">
                <a:effectLst/>
                <a:latin typeface="Myriad Pro"/>
                <a:ea typeface="Times New Roman" panose="02020603050405020304" pitchFamily="18" charset="0"/>
                <a:cs typeface="Times New Roman" panose="02020603050405020304" pitchFamily="18" charset="0"/>
              </a:rPr>
              <a:t>Para este proyecto se optó por la opción A dejando la opción B como posibilidad para mejorar en el futuro </a:t>
            </a:r>
            <a:r>
              <a:rPr lang="es-ES_tradnl" sz="1800" dirty="0" err="1">
                <a:effectLst/>
                <a:latin typeface="Myriad Pro"/>
                <a:ea typeface="Times New Roman" panose="02020603050405020304" pitchFamily="18" charset="0"/>
              </a:rPr>
              <a:t>futuro</a:t>
            </a:r>
            <a:r>
              <a:rPr lang="es-ES_tradnl" sz="1800" dirty="0">
                <a:effectLst/>
                <a:latin typeface="Myriad Pro"/>
                <a:ea typeface="Times New Roman" panose="02020603050405020304" pitchFamily="18" charset="0"/>
              </a:rPr>
              <a:t> y que sea el usuario el que pueda elegir.</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40</a:t>
            </a:fld>
            <a:endParaRPr lang="es-ES"/>
          </a:p>
        </p:txBody>
      </p:sp>
    </p:spTree>
    <p:extLst>
      <p:ext uri="{BB962C8B-B14F-4D97-AF65-F5344CB8AC3E}">
        <p14:creationId xmlns:p14="http://schemas.microsoft.com/office/powerpoint/2010/main" val="2459104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Para evitar colisiones y bloqueos durante la navegación, se ha adaptado el algoritmo del banquero a la planificación de trayectorias mediante la descomposición en celdas. </a:t>
            </a:r>
          </a:p>
          <a:p>
            <a:endParaRPr lang="es-ES_tradnl" sz="1800" dirty="0">
              <a:effectLst/>
              <a:latin typeface="Myriad Pro"/>
              <a:cs typeface="Times New Roman" panose="02020603050405020304" pitchFamily="18" charset="0"/>
            </a:endParaRPr>
          </a:p>
          <a:p>
            <a:r>
              <a:rPr lang="es-ES_tradnl" sz="1800" dirty="0">
                <a:effectLst/>
                <a:latin typeface="Myriad Pro"/>
                <a:cs typeface="Times New Roman" panose="02020603050405020304" pitchFamily="18" charset="0"/>
              </a:rPr>
              <a:t>CONTROLADOR DE ALTO NIVEL. EL CONTROLADOR DE BAJO NIVEL IMPLEMENTADO EN EL ROBOT.</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41</a:t>
            </a:fld>
            <a:endParaRPr lang="es-ES"/>
          </a:p>
        </p:txBody>
      </p:sp>
    </p:spTree>
    <p:extLst>
      <p:ext uri="{BB962C8B-B14F-4D97-AF65-F5344CB8AC3E}">
        <p14:creationId xmlns:p14="http://schemas.microsoft.com/office/powerpoint/2010/main" val="1611810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se escogerá un robot aleatoriamente y se comprobará, antes de realizar ningún movimiento, si el estado es seguro. Un estado es seguro si, en el hipotético caso de trasladar el robot a una nueva celda, existe un orden en el movimiento de los robots en el cual todos los robots pueden alcanzar su destino. Si el estado es seguro, este controlador permite mover el robot a su siguiente punto. En caso contrario, el robot no se moverá de su sitio y se pasará a comprobar si es seguro mover a otro robot de su posición. Esta clase cuenta además con un método dibujo, que va mostrando por pantalla las trayectorias que van recorriendo. </a:t>
            </a:r>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42</a:t>
            </a:fld>
            <a:endParaRPr lang="es-ES"/>
          </a:p>
        </p:txBody>
      </p:sp>
    </p:spTree>
    <p:extLst>
      <p:ext uri="{BB962C8B-B14F-4D97-AF65-F5344CB8AC3E}">
        <p14:creationId xmlns:p14="http://schemas.microsoft.com/office/powerpoint/2010/main" val="3285661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objetivos propuestos en este trabajo son: </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4</a:t>
            </a:fld>
            <a:endParaRPr lang="es-ES"/>
          </a:p>
        </p:txBody>
      </p:sp>
    </p:spTree>
    <p:extLst>
      <p:ext uri="{BB962C8B-B14F-4D97-AF65-F5344CB8AC3E}">
        <p14:creationId xmlns:p14="http://schemas.microsoft.com/office/powerpoint/2010/main" val="35903548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800" dirty="0">
                <a:effectLst/>
                <a:latin typeface="Myriad Pro"/>
                <a:ea typeface="Times New Roman" panose="02020603050405020304" pitchFamily="18" charset="0"/>
                <a:cs typeface="Times New Roman" panose="02020603050405020304" pitchFamily="18" charset="0"/>
              </a:rPr>
              <a:t>Como se observa en las imágenes, la detección de las regiones y de los robots no era muy precisa. El problema se debía a que la matriz de homografía que se utilizaba para convertir los puntos de la imagen a puntos en la plataforma era calculada con los centros de los marcadores. El problema de estos puntos es que </a:t>
            </a:r>
            <a:r>
              <a:rPr lang="es-ES_tradnl" sz="1800" dirty="0" err="1">
                <a:effectLst/>
                <a:latin typeface="Myriad Pro"/>
                <a:ea typeface="Times New Roman" panose="02020603050405020304" pitchFamily="18" charset="0"/>
                <a:cs typeface="Times New Roman" panose="02020603050405020304" pitchFamily="18" charset="0"/>
              </a:rPr>
              <a:t>OpenCV</a:t>
            </a:r>
            <a:r>
              <a:rPr lang="es-ES_tradnl" sz="1800" dirty="0">
                <a:effectLst/>
                <a:latin typeface="Myriad Pro"/>
                <a:ea typeface="Times New Roman" panose="02020603050405020304" pitchFamily="18" charset="0"/>
                <a:cs typeface="Times New Roman" panose="02020603050405020304" pitchFamily="18" charset="0"/>
              </a:rPr>
              <a:t> no devuelve los centros de los marcadores y estos deben ser calculados, acumulando errores en el proceso. </a:t>
            </a:r>
          </a:p>
          <a:p>
            <a:endParaRPr lang="es-ES_tradnl" sz="1800" dirty="0">
              <a:effectLst/>
              <a:latin typeface="Myriad Pro"/>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43</a:t>
            </a:fld>
            <a:endParaRPr lang="es-ES"/>
          </a:p>
        </p:txBody>
      </p:sp>
    </p:spTree>
    <p:extLst>
      <p:ext uri="{BB962C8B-B14F-4D97-AF65-F5344CB8AC3E}">
        <p14:creationId xmlns:p14="http://schemas.microsoft.com/office/powerpoint/2010/main" val="3464757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indent="228600" algn="just"/>
            <a:r>
              <a:rPr lang="es-ES_tradnl" sz="1800" dirty="0">
                <a:effectLst/>
                <a:latin typeface="Myriad Pro"/>
                <a:ea typeface="Times New Roman" panose="02020603050405020304" pitchFamily="18" charset="0"/>
              </a:rPr>
              <a:t>Se realizaron diferentes simulaciones, como la que se muestra a continuación, que permitía comprobar el funcionamiento de la planificación de trayectorias:</a:t>
            </a:r>
            <a:br>
              <a:rPr lang="es-ES" dirty="0">
                <a:effectLst/>
              </a:rPr>
            </a:br>
            <a:r>
              <a:rPr lang="es-ES_tradnl" sz="1800" dirty="0">
                <a:effectLst/>
                <a:latin typeface="Myriad Pro"/>
                <a:ea typeface="Times New Roman" panose="02020603050405020304" pitchFamily="18" charset="0"/>
                <a:cs typeface="Times New Roman" panose="02020603050405020304" pitchFamily="18" charset="0"/>
              </a:rPr>
              <a:t>Se disponía el escenario sin ninguna región de interés situada en él y se calculaban las trayectorias para  los robots. A continuación, se colocaba un obstáculo que bloqueaba algunas celdas situadas en alguna de las trayectorias. </a:t>
            </a:r>
          </a:p>
          <a:p>
            <a:pPr indent="228600" algn="just"/>
            <a:endParaRPr lang="es-ES_tradnl" sz="1800" dirty="0">
              <a:effectLst/>
              <a:latin typeface="Myriad Pro"/>
              <a:ea typeface="Times New Roman" panose="02020603050405020304" pitchFamily="18"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BC02292D-6101-412A-A8FA-D84ADB160F15}" type="slidenum">
              <a:rPr lang="es-ES" smtClean="0"/>
              <a:t>44</a:t>
            </a:fld>
            <a:endParaRPr lang="es-ES"/>
          </a:p>
        </p:txBody>
      </p:sp>
    </p:spTree>
    <p:extLst>
      <p:ext uri="{BB962C8B-B14F-4D97-AF65-F5344CB8AC3E}">
        <p14:creationId xmlns:p14="http://schemas.microsoft.com/office/powerpoint/2010/main" val="32416607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CON 3 para ir explicando paso a paso que hacen</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45</a:t>
            </a:fld>
            <a:endParaRPr lang="es-ES"/>
          </a:p>
        </p:txBody>
      </p:sp>
    </p:spTree>
    <p:extLst>
      <p:ext uri="{BB962C8B-B14F-4D97-AF65-F5344CB8AC3E}">
        <p14:creationId xmlns:p14="http://schemas.microsoft.com/office/powerpoint/2010/main" val="3746106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tiempos</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46</a:t>
            </a:fld>
            <a:endParaRPr lang="es-ES"/>
          </a:p>
        </p:txBody>
      </p:sp>
    </p:spTree>
    <p:extLst>
      <p:ext uri="{BB962C8B-B14F-4D97-AF65-F5344CB8AC3E}">
        <p14:creationId xmlns:p14="http://schemas.microsoft.com/office/powerpoint/2010/main" val="1329385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Objetivos cumplidos.</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47</a:t>
            </a:fld>
            <a:endParaRPr lang="es-ES"/>
          </a:p>
        </p:txBody>
      </p:sp>
    </p:spTree>
    <p:extLst>
      <p:ext uri="{BB962C8B-B14F-4D97-AF65-F5344CB8AC3E}">
        <p14:creationId xmlns:p14="http://schemas.microsoft.com/office/powerpoint/2010/main" val="1616844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5</a:t>
            </a:fld>
            <a:endParaRPr lang="es-ES"/>
          </a:p>
        </p:txBody>
      </p:sp>
    </p:spTree>
    <p:extLst>
      <p:ext uri="{BB962C8B-B14F-4D97-AF65-F5344CB8AC3E}">
        <p14:creationId xmlns:p14="http://schemas.microsoft.com/office/powerpoint/2010/main" val="2573799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dirty="0"/>
              <a:t>El software de esta plataforma utiliza un lenguaje de programación orientada a objetos como es C++. </a:t>
            </a:r>
            <a:r>
              <a:rPr lang="es-ES" sz="1800" b="0" i="0" u="none" strike="noStrike" baseline="0" dirty="0">
                <a:latin typeface="CIDFont+F2"/>
              </a:rPr>
              <a:t>El concepto de la programación orientada a objetos pretende organizar los programas representando los objetos de la vida real mediante clases con atributos que simbolizan las características de dichos objetos.</a:t>
            </a:r>
          </a:p>
          <a:p>
            <a:pPr algn="l"/>
            <a:endParaRPr lang="es-ES" sz="1800" b="0" i="0" u="none" strike="noStrike" baseline="0" dirty="0">
              <a:latin typeface="CIDFont+F2"/>
            </a:endParaRPr>
          </a:p>
          <a:p>
            <a:pPr algn="l"/>
            <a:r>
              <a:rPr lang="es-ES" sz="1800" b="0" i="0" u="none" strike="noStrike" baseline="0" dirty="0">
                <a:latin typeface="CIDFont+F2"/>
              </a:rPr>
              <a:t>En su momento, se decidió utilizar la programación orientada a objetos por las ventajas que ofrece. Entre dichas ventajas destacan la reutilización de código, la sencillez para utilizarlo y la flexibilidad que ofrece para utilizarlo en distintas situaciones. </a:t>
            </a:r>
          </a:p>
          <a:p>
            <a:pPr algn="l"/>
            <a:endParaRPr lang="es-ES" sz="1800" b="0" i="0" u="none" strike="noStrike" baseline="0" dirty="0">
              <a:latin typeface="CIDFont+F2"/>
            </a:endParaRPr>
          </a:p>
          <a:p>
            <a:pPr marL="0" lvl="0" indent="0" algn="just">
              <a:buFont typeface="Myriad Pro"/>
              <a:buNone/>
            </a:pPr>
            <a:r>
              <a:rPr lang="es-ES" sz="1800" b="0" i="0" u="none" strike="noStrike" baseline="0" dirty="0">
                <a:latin typeface="CIDFont+F2"/>
              </a:rPr>
              <a:t>En la programación orientada a objetos las clases y los objetos creados pueden relacionarse entre si. En este proyecto se ha hecho uso de la agregación, el uso  y la herencia entre clases: </a:t>
            </a:r>
          </a:p>
          <a:p>
            <a:pPr marL="0" lvl="0" indent="0" algn="just">
              <a:buFont typeface="Myriad Pro"/>
              <a:buNone/>
            </a:pPr>
            <a:endParaRPr lang="es-ES" sz="1800" b="0" i="0" u="none" strike="noStrike" baseline="0" dirty="0">
              <a:latin typeface="CIDFont+F2"/>
            </a:endParaRPr>
          </a:p>
          <a:p>
            <a:pPr marL="342900" lvl="0" indent="-342900" algn="just">
              <a:buFont typeface="Myriad Pro"/>
              <a:buChar char="-"/>
            </a:pPr>
            <a:r>
              <a:rPr lang="es-ES_tradnl" sz="1800" b="1" dirty="0">
                <a:effectLst/>
                <a:latin typeface="Myriad Pro"/>
                <a:ea typeface="Times New Roman" panose="02020603050405020304" pitchFamily="18" charset="0"/>
                <a:cs typeface="Times New Roman" panose="02020603050405020304" pitchFamily="18" charset="0"/>
              </a:rPr>
              <a:t>Uso:</a:t>
            </a:r>
            <a:r>
              <a:rPr lang="es-ES_tradnl" sz="1800" dirty="0">
                <a:effectLst/>
                <a:latin typeface="Myriad Pro"/>
                <a:ea typeface="Times New Roman" panose="02020603050405020304" pitchFamily="18" charset="0"/>
                <a:cs typeface="Times New Roman" panose="02020603050405020304" pitchFamily="18" charset="0"/>
              </a:rPr>
              <a:t> representa la relación en la que una clase utiliza un objeto de otra clase en algunos de sus métodos. </a:t>
            </a:r>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lgn="just">
              <a:buFont typeface="Myriad Pro"/>
              <a:buChar char="-"/>
            </a:pPr>
            <a:r>
              <a:rPr lang="es-ES_tradnl" sz="1800" b="1" dirty="0">
                <a:effectLst/>
                <a:latin typeface="Myriad Pro"/>
                <a:ea typeface="Times New Roman" panose="02020603050405020304" pitchFamily="18" charset="0"/>
                <a:cs typeface="Times New Roman" panose="02020603050405020304" pitchFamily="18" charset="0"/>
              </a:rPr>
              <a:t>Agregación:</a:t>
            </a:r>
            <a:r>
              <a:rPr lang="es-ES_tradnl" sz="1800" dirty="0">
                <a:effectLst/>
                <a:latin typeface="Myriad Pro"/>
                <a:ea typeface="Times New Roman" panose="02020603050405020304" pitchFamily="18" charset="0"/>
                <a:cs typeface="Times New Roman" panose="02020603050405020304" pitchFamily="18" charset="0"/>
              </a:rPr>
              <a:t> es la relación en la cual un objeto forma parte de otro.  </a:t>
            </a:r>
            <a:endParaRPr lang="es-E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Myriad Pro"/>
              <a:buChar char="-"/>
            </a:pPr>
            <a:r>
              <a:rPr lang="es-ES_tradnl" sz="1800" b="1" dirty="0">
                <a:effectLst/>
                <a:latin typeface="Myriad Pro"/>
                <a:ea typeface="Times New Roman" panose="02020603050405020304" pitchFamily="18" charset="0"/>
                <a:cs typeface="Times New Roman" panose="02020603050405020304" pitchFamily="18" charset="0"/>
              </a:rPr>
              <a:t>Herencia:</a:t>
            </a:r>
            <a:r>
              <a:rPr lang="es-ES_tradnl" sz="1800" dirty="0">
                <a:effectLst/>
                <a:latin typeface="Myriad Pro"/>
                <a:ea typeface="Times New Roman" panose="02020603050405020304" pitchFamily="18" charset="0"/>
                <a:cs typeface="Times New Roman" panose="02020603050405020304" pitchFamily="18" charset="0"/>
              </a:rPr>
              <a:t> representa la relación en la que una clase hereda métodos y atributos de otra clase.  </a:t>
            </a:r>
            <a:endParaRPr lang="es-E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s-ES" dirty="0"/>
          </a:p>
        </p:txBody>
      </p:sp>
      <p:sp>
        <p:nvSpPr>
          <p:cNvPr id="4" name="Marcador de número de diapositiva 3"/>
          <p:cNvSpPr>
            <a:spLocks noGrp="1"/>
          </p:cNvSpPr>
          <p:nvPr>
            <p:ph type="sldNum" sz="quarter" idx="5"/>
          </p:nvPr>
        </p:nvSpPr>
        <p:spPr/>
        <p:txBody>
          <a:bodyPr/>
          <a:lstStyle/>
          <a:p>
            <a:fld id="{BC02292D-6101-412A-A8FA-D84ADB160F15}" type="slidenum">
              <a:rPr lang="es-ES" smtClean="0"/>
              <a:t>9</a:t>
            </a:fld>
            <a:endParaRPr lang="es-ES"/>
          </a:p>
        </p:txBody>
      </p:sp>
    </p:spTree>
    <p:extLst>
      <p:ext uri="{BB962C8B-B14F-4D97-AF65-F5344CB8AC3E}">
        <p14:creationId xmlns:p14="http://schemas.microsoft.com/office/powerpoint/2010/main" val="3501703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Dicha plataforma es capturada por una cámara situada cenital sobre el escenario</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10</a:t>
            </a:fld>
            <a:endParaRPr lang="es-ES"/>
          </a:p>
        </p:txBody>
      </p:sp>
    </p:spTree>
    <p:extLst>
      <p:ext uri="{BB962C8B-B14F-4D97-AF65-F5344CB8AC3E}">
        <p14:creationId xmlns:p14="http://schemas.microsoft.com/office/powerpoint/2010/main" val="1789359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marcadores permitirán identificar la posición de los robots, mientras que los rectángulos permiten identificar las regiones de interés.</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11</a:t>
            </a:fld>
            <a:endParaRPr lang="es-ES"/>
          </a:p>
        </p:txBody>
      </p:sp>
    </p:spTree>
    <p:extLst>
      <p:ext uri="{BB962C8B-B14F-4D97-AF65-F5344CB8AC3E}">
        <p14:creationId xmlns:p14="http://schemas.microsoft.com/office/powerpoint/2010/main" val="119993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Por otro lado, se sitúan en la plataforma los robots y las regiones de interés que serán detectados haciendo uso de las librerías </a:t>
            </a:r>
            <a:r>
              <a:rPr lang="es-ES" dirty="0" err="1"/>
              <a:t>OpenCV</a:t>
            </a:r>
            <a:r>
              <a:rPr lang="es-ES" dirty="0"/>
              <a:t> y </a:t>
            </a:r>
            <a:r>
              <a:rPr lang="es-ES" dirty="0" err="1"/>
              <a:t>ArUco</a:t>
            </a:r>
            <a:r>
              <a:rPr lang="es-ES" dirty="0"/>
              <a:t>. </a:t>
            </a:r>
          </a:p>
        </p:txBody>
      </p:sp>
      <p:sp>
        <p:nvSpPr>
          <p:cNvPr id="4" name="Marcador de número de diapositiva 3"/>
          <p:cNvSpPr>
            <a:spLocks noGrp="1"/>
          </p:cNvSpPr>
          <p:nvPr>
            <p:ph type="sldNum" sz="quarter" idx="5"/>
          </p:nvPr>
        </p:nvSpPr>
        <p:spPr/>
        <p:txBody>
          <a:bodyPr/>
          <a:lstStyle/>
          <a:p>
            <a:fld id="{BC02292D-6101-412A-A8FA-D84ADB160F15}" type="slidenum">
              <a:rPr lang="es-ES" smtClean="0"/>
              <a:t>12</a:t>
            </a:fld>
            <a:endParaRPr lang="es-ES"/>
          </a:p>
        </p:txBody>
      </p:sp>
    </p:spTree>
    <p:extLst>
      <p:ext uri="{BB962C8B-B14F-4D97-AF65-F5344CB8AC3E}">
        <p14:creationId xmlns:p14="http://schemas.microsoft.com/office/powerpoint/2010/main" val="610842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CB033CF-F929-4FBF-8269-9A5F7DD6375B}" type="datetime1">
              <a:rPr lang="es-ES" smtClean="0"/>
              <a:t>11/02/2022</a:t>
            </a:fld>
            <a:endParaRPr lang="es-E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s-E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9FD9299C-623A-45CA-8B20-5F0BD572662F}" type="slidenum">
              <a:rPr lang="es-ES" smtClean="0"/>
              <a:t>‹Nº›</a:t>
            </a:fld>
            <a:endParaRPr lang="es-E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26913253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C4C27DB-30D2-4CEF-8B5C-07E81B21C90D}" type="datetime1">
              <a:rPr lang="es-ES" smtClean="0"/>
              <a:t>11/02/2022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FD9299C-623A-45CA-8B20-5F0BD572662F}" type="slidenum">
              <a:rPr lang="es-ES" smtClean="0"/>
              <a:t>‹Nº›</a:t>
            </a:fld>
            <a:endParaRPr lang="es-ES"/>
          </a:p>
        </p:txBody>
      </p:sp>
    </p:spTree>
    <p:extLst>
      <p:ext uri="{BB962C8B-B14F-4D97-AF65-F5344CB8AC3E}">
        <p14:creationId xmlns:p14="http://schemas.microsoft.com/office/powerpoint/2010/main" val="329818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65DC029-706C-43BB-836B-76872AA01D98}" type="datetime1">
              <a:rPr lang="es-ES" smtClean="0"/>
              <a:t>11/02/2022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FD9299C-623A-45CA-8B20-5F0BD572662F}" type="slidenum">
              <a:rPr lang="es-ES" smtClean="0"/>
              <a:t>‹Nº›</a:t>
            </a:fld>
            <a:endParaRPr lang="es-ES"/>
          </a:p>
        </p:txBody>
      </p:sp>
    </p:spTree>
    <p:extLst>
      <p:ext uri="{BB962C8B-B14F-4D97-AF65-F5344CB8AC3E}">
        <p14:creationId xmlns:p14="http://schemas.microsoft.com/office/powerpoint/2010/main" val="1755892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86D24E5-38E4-4EBE-ABA8-3DC4657CAD2F}" type="datetime1">
              <a:rPr lang="es-ES" smtClean="0"/>
              <a:t>11/02/2022</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9FD9299C-623A-45CA-8B20-5F0BD572662F}" type="slidenum">
              <a:rPr lang="es-ES" smtClean="0"/>
              <a:t>‹Nº›</a:t>
            </a:fld>
            <a:endParaRPr lang="es-ES"/>
          </a:p>
        </p:txBody>
      </p:sp>
    </p:spTree>
    <p:extLst>
      <p:ext uri="{BB962C8B-B14F-4D97-AF65-F5344CB8AC3E}">
        <p14:creationId xmlns:p14="http://schemas.microsoft.com/office/powerpoint/2010/main" val="2553239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767B7FC-8C3B-4010-9CED-8C8A00A7678B}" type="datetime1">
              <a:rPr lang="es-ES" smtClean="0"/>
              <a:t>11/02/2022</a:t>
            </a:fld>
            <a:endParaRPr lang="es-E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s-E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9FD9299C-623A-45CA-8B20-5F0BD572662F}" type="slidenum">
              <a:rPr lang="es-ES" smtClean="0"/>
              <a:t>‹Nº›</a:t>
            </a:fld>
            <a:endParaRPr lang="es-E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2423181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0F80518-4773-44EB-8D9E-A7E9E9C0324A}" type="datetime1">
              <a:rPr lang="es-ES" smtClean="0"/>
              <a:t>11/02/2022</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9FD9299C-623A-45CA-8B20-5F0BD572662F}" type="slidenum">
              <a:rPr lang="es-ES" smtClean="0"/>
              <a:t>‹Nº›</a:t>
            </a:fld>
            <a:endParaRPr lang="es-ES"/>
          </a:p>
        </p:txBody>
      </p:sp>
    </p:spTree>
    <p:extLst>
      <p:ext uri="{BB962C8B-B14F-4D97-AF65-F5344CB8AC3E}">
        <p14:creationId xmlns:p14="http://schemas.microsoft.com/office/powerpoint/2010/main" val="686533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A9832DA-98B2-4B26-84F3-9A7004AD6D52}" type="datetime1">
              <a:rPr lang="es-ES" smtClean="0"/>
              <a:t>11/02/2022</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9FD9299C-623A-45CA-8B20-5F0BD572662F}" type="slidenum">
              <a:rPr lang="es-ES" smtClean="0"/>
              <a:t>‹Nº›</a:t>
            </a:fld>
            <a:endParaRPr lang="es-ES"/>
          </a:p>
        </p:txBody>
      </p:sp>
    </p:spTree>
    <p:extLst>
      <p:ext uri="{BB962C8B-B14F-4D97-AF65-F5344CB8AC3E}">
        <p14:creationId xmlns:p14="http://schemas.microsoft.com/office/powerpoint/2010/main" val="51123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632D817A-D8BC-447A-9E0B-9FB03EA9850C}" type="datetime1">
              <a:rPr lang="es-ES" smtClean="0"/>
              <a:t>11/02/2022</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9FD9299C-623A-45CA-8B20-5F0BD572662F}" type="slidenum">
              <a:rPr lang="es-ES" smtClean="0"/>
              <a:t>‹Nº›</a:t>
            </a:fld>
            <a:endParaRPr lang="es-ES"/>
          </a:p>
        </p:txBody>
      </p:sp>
    </p:spTree>
    <p:extLst>
      <p:ext uri="{BB962C8B-B14F-4D97-AF65-F5344CB8AC3E}">
        <p14:creationId xmlns:p14="http://schemas.microsoft.com/office/powerpoint/2010/main" val="595375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5E9420-07C5-45D3-9FAB-32684F594B63}" type="datetime1">
              <a:rPr lang="es-ES" smtClean="0"/>
              <a:t>11/02/2022</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9FD9299C-623A-45CA-8B20-5F0BD572662F}" type="slidenum">
              <a:rPr lang="es-ES" smtClean="0"/>
              <a:t>‹Nº›</a:t>
            </a:fld>
            <a:endParaRPr lang="es-ES"/>
          </a:p>
        </p:txBody>
      </p:sp>
    </p:spTree>
    <p:extLst>
      <p:ext uri="{BB962C8B-B14F-4D97-AF65-F5344CB8AC3E}">
        <p14:creationId xmlns:p14="http://schemas.microsoft.com/office/powerpoint/2010/main" val="147403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2F65CE52-EB64-4534-96C8-4CEC0658B9E7}" type="datetime1">
              <a:rPr lang="es-ES" smtClean="0"/>
              <a:t>11/02/2022</a:t>
            </a:fld>
            <a:endParaRPr lang="es-E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E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FD9299C-623A-45CA-8B20-5F0BD572662F}" type="slidenum">
              <a:rPr lang="es-ES" smtClean="0"/>
              <a:t>‹Nº›</a:t>
            </a:fld>
            <a:endParaRPr lang="es-E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93693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0DA064B-AF8D-43D8-BEBF-EF74F811A8A9}" type="datetime1">
              <a:rPr lang="es-ES" smtClean="0"/>
              <a:t>11/02/2022</a:t>
            </a:fld>
            <a:endParaRPr lang="es-E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E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9FD9299C-623A-45CA-8B20-5F0BD572662F}" type="slidenum">
              <a:rPr lang="es-ES" smtClean="0"/>
              <a:t>‹Nº›</a:t>
            </a:fld>
            <a:endParaRPr lang="es-E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9794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D096EA9-9A2E-4293-AA57-86AE8102C96C}" type="datetime1">
              <a:rPr lang="es-ES" smtClean="0"/>
              <a:t>11/02/2022</a:t>
            </a:fld>
            <a:endParaRPr lang="es-E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s-E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9FD9299C-623A-45CA-8B20-5F0BD572662F}" type="slidenum">
              <a:rPr lang="es-ES" smtClean="0"/>
              <a:t>‹Nº›</a:t>
            </a:fld>
            <a:endParaRPr lang="es-E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726289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image" Target="../media/image24.png"/><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5" Type="http://schemas.openxmlformats.org/officeDocument/2006/relationships/image" Target="../media/image26.png"/><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 Id="rId1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6.xml"/><Relationship Id="rId13" Type="http://schemas.openxmlformats.org/officeDocument/2006/relationships/image" Target="../media/image27.png"/><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8.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0.xml"/><Relationship Id="rId3" Type="http://schemas.openxmlformats.org/officeDocument/2006/relationships/diagramData" Target="../diagrams/data19.xml"/><Relationship Id="rId7" Type="http://schemas.microsoft.com/office/2007/relationships/diagramDrawing" Target="../diagrams/drawing19.xml"/><Relationship Id="rId12" Type="http://schemas.microsoft.com/office/2007/relationships/diagramDrawing" Target="../diagrams/drawing20.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19.xml"/><Relationship Id="rId11" Type="http://schemas.openxmlformats.org/officeDocument/2006/relationships/diagramColors" Target="../diagrams/colors20.xml"/><Relationship Id="rId5" Type="http://schemas.openxmlformats.org/officeDocument/2006/relationships/diagramQuickStyle" Target="../diagrams/quickStyle19.xml"/><Relationship Id="rId10" Type="http://schemas.openxmlformats.org/officeDocument/2006/relationships/diagramQuickStyle" Target="../diagrams/quickStyle20.xml"/><Relationship Id="rId4" Type="http://schemas.openxmlformats.org/officeDocument/2006/relationships/diagramLayout" Target="../diagrams/layout19.xml"/><Relationship Id="rId9" Type="http://schemas.openxmlformats.org/officeDocument/2006/relationships/diagramLayout" Target="../diagrams/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24.xml"/><Relationship Id="rId11" Type="http://schemas.openxmlformats.org/officeDocument/2006/relationships/image" Target="../media/image31.svg"/><Relationship Id="rId5" Type="http://schemas.openxmlformats.org/officeDocument/2006/relationships/diagramQuickStyle" Target="../diagrams/quickStyle24.xml"/><Relationship Id="rId10" Type="http://schemas.openxmlformats.org/officeDocument/2006/relationships/image" Target="../media/image30.png"/><Relationship Id="rId4" Type="http://schemas.openxmlformats.org/officeDocument/2006/relationships/diagramLayout" Target="../diagrams/layout24.xml"/><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28.xml"/><Relationship Id="rId11" Type="http://schemas.openxmlformats.org/officeDocument/2006/relationships/image" Target="../media/image34.svg"/><Relationship Id="rId5" Type="http://schemas.openxmlformats.org/officeDocument/2006/relationships/diagramQuickStyle" Target="../diagrams/quickStyle28.xml"/><Relationship Id="rId10" Type="http://schemas.openxmlformats.org/officeDocument/2006/relationships/image" Target="../media/image33.png"/><Relationship Id="rId4" Type="http://schemas.openxmlformats.org/officeDocument/2006/relationships/diagramLayout" Target="../diagrams/layout28.xml"/><Relationship Id="rId9"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36.svg"/><Relationship Id="rId4" Type="http://schemas.openxmlformats.org/officeDocument/2006/relationships/diagramLayout" Target="../diagrams/layout30.xml"/><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31.xml"/><Relationship Id="rId11" Type="http://schemas.openxmlformats.org/officeDocument/2006/relationships/image" Target="../media/image39.svg"/><Relationship Id="rId5" Type="http://schemas.openxmlformats.org/officeDocument/2006/relationships/diagramQuickStyle" Target="../diagrams/quickStyle31.xml"/><Relationship Id="rId10" Type="http://schemas.openxmlformats.org/officeDocument/2006/relationships/image" Target="../media/image38.png"/><Relationship Id="rId4" Type="http://schemas.openxmlformats.org/officeDocument/2006/relationships/diagramLayout" Target="../diagrams/layout31.xml"/><Relationship Id="rId9"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3.emf"/><Relationship Id="rId4" Type="http://schemas.openxmlformats.org/officeDocument/2006/relationships/diagramLayout" Target="../diagrams/layout2.xml"/><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33.xml"/><Relationship Id="rId11" Type="http://schemas.openxmlformats.org/officeDocument/2006/relationships/image" Target="../media/image37.png"/><Relationship Id="rId5" Type="http://schemas.openxmlformats.org/officeDocument/2006/relationships/diagramQuickStyle" Target="../diagrams/quickStyle33.xml"/><Relationship Id="rId10" Type="http://schemas.openxmlformats.org/officeDocument/2006/relationships/image" Target="../media/image32.png"/><Relationship Id="rId4" Type="http://schemas.openxmlformats.org/officeDocument/2006/relationships/diagramLayout" Target="../diagrams/layout33.xml"/><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5.png"/><Relationship Id="rId3" Type="http://schemas.openxmlformats.org/officeDocument/2006/relationships/diagramData" Target="../diagrams/data34.xml"/><Relationship Id="rId7" Type="http://schemas.microsoft.com/office/2007/relationships/diagramDrawing" Target="../diagrams/drawing34.xml"/><Relationship Id="rId12"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34.xml"/><Relationship Id="rId11" Type="http://schemas.openxmlformats.org/officeDocument/2006/relationships/image" Target="../media/image37.png"/><Relationship Id="rId5" Type="http://schemas.openxmlformats.org/officeDocument/2006/relationships/diagramQuickStyle" Target="../diagrams/quickStyle34.xml"/><Relationship Id="rId15" Type="http://schemas.openxmlformats.org/officeDocument/2006/relationships/image" Target="../media/image47.png"/><Relationship Id="rId10" Type="http://schemas.openxmlformats.org/officeDocument/2006/relationships/image" Target="../media/image43.svg"/><Relationship Id="rId4" Type="http://schemas.openxmlformats.org/officeDocument/2006/relationships/diagramLayout" Target="../diagrams/layout34.xml"/><Relationship Id="rId9" Type="http://schemas.openxmlformats.org/officeDocument/2006/relationships/image" Target="../media/image42.png"/><Relationship Id="rId14" Type="http://schemas.openxmlformats.org/officeDocument/2006/relationships/image" Target="../media/image46.svg"/></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Colors" Target="../diagrams/colors35.xml"/><Relationship Id="rId11" Type="http://schemas.openxmlformats.org/officeDocument/2006/relationships/image" Target="../media/image49.svg"/><Relationship Id="rId5" Type="http://schemas.openxmlformats.org/officeDocument/2006/relationships/diagramQuickStyle" Target="../diagrams/quickStyle35.xml"/><Relationship Id="rId10" Type="http://schemas.openxmlformats.org/officeDocument/2006/relationships/image" Target="../media/image48.png"/><Relationship Id="rId4" Type="http://schemas.openxmlformats.org/officeDocument/2006/relationships/diagramLayout" Target="../diagrams/layout35.xml"/><Relationship Id="rId9"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 Id="rId9"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37.xml"/><Relationship Id="rId5" Type="http://schemas.openxmlformats.org/officeDocument/2006/relationships/diagramQuickStyle" Target="../diagrams/quickStyle37.xml"/><Relationship Id="rId10" Type="http://schemas.openxmlformats.org/officeDocument/2006/relationships/image" Target="../media/image54.png"/><Relationship Id="rId4" Type="http://schemas.openxmlformats.org/officeDocument/2006/relationships/diagramLayout" Target="../diagrams/layout37.xml"/><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38.xml"/><Relationship Id="rId5" Type="http://schemas.openxmlformats.org/officeDocument/2006/relationships/diagramQuickStyle" Target="../diagrams/quickStyle38.xml"/><Relationship Id="rId10" Type="http://schemas.openxmlformats.org/officeDocument/2006/relationships/image" Target="../media/image57.svg"/><Relationship Id="rId4" Type="http://schemas.openxmlformats.org/officeDocument/2006/relationships/diagramLayout" Target="../diagrams/layout38.xml"/><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39.xml"/><Relationship Id="rId11" Type="http://schemas.openxmlformats.org/officeDocument/2006/relationships/image" Target="../media/image59.svg"/><Relationship Id="rId5" Type="http://schemas.openxmlformats.org/officeDocument/2006/relationships/diagramQuickStyle" Target="../diagrams/quickStyle39.xml"/><Relationship Id="rId10" Type="http://schemas.openxmlformats.org/officeDocument/2006/relationships/image" Target="../media/image58.png"/><Relationship Id="rId4" Type="http://schemas.openxmlformats.org/officeDocument/2006/relationships/diagramLayout" Target="../diagrams/layout39.xml"/><Relationship Id="rId9"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3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diagramColors" Target="../diagrams/colors41.xml"/><Relationship Id="rId11" Type="http://schemas.openxmlformats.org/officeDocument/2006/relationships/image" Target="../media/image61.svg"/><Relationship Id="rId5" Type="http://schemas.openxmlformats.org/officeDocument/2006/relationships/diagramQuickStyle" Target="../diagrams/quickStyle41.xml"/><Relationship Id="rId10" Type="http://schemas.openxmlformats.org/officeDocument/2006/relationships/image" Target="../media/image60.png"/><Relationship Id="rId4" Type="http://schemas.openxmlformats.org/officeDocument/2006/relationships/diagramLayout" Target="../diagrams/layout41.xml"/><Relationship Id="rId9" Type="http://schemas.openxmlformats.org/officeDocument/2006/relationships/image" Target="../media/image22.png"/></Relationships>
</file>

<file path=ppt/slides/_rels/slide3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44.xml"/><Relationship Id="rId5" Type="http://schemas.openxmlformats.org/officeDocument/2006/relationships/diagramQuickStyle" Target="../diagrams/quickStyle44.xml"/><Relationship Id="rId10" Type="http://schemas.openxmlformats.org/officeDocument/2006/relationships/image" Target="../media/image62.png"/><Relationship Id="rId4" Type="http://schemas.openxmlformats.org/officeDocument/2006/relationships/diagramLayout" Target="../diagrams/layout44.xml"/><Relationship Id="rId9"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45.xml"/><Relationship Id="rId5" Type="http://schemas.openxmlformats.org/officeDocument/2006/relationships/diagramQuickStyle" Target="../diagrams/quickStyle45.xml"/><Relationship Id="rId10" Type="http://schemas.openxmlformats.org/officeDocument/2006/relationships/image" Target="../media/image16.png"/><Relationship Id="rId4" Type="http://schemas.openxmlformats.org/officeDocument/2006/relationships/diagramLayout" Target="../diagrams/layout45.xml"/><Relationship Id="rId9" Type="http://schemas.openxmlformats.org/officeDocument/2006/relationships/image" Target="../media/image18.png"/></Relationships>
</file>

<file path=ppt/slides/_rels/slide43.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46.xml"/><Relationship Id="rId11" Type="http://schemas.openxmlformats.org/officeDocument/2006/relationships/image" Target="../media/image66.jpeg"/><Relationship Id="rId5" Type="http://schemas.openxmlformats.org/officeDocument/2006/relationships/diagramQuickStyle" Target="../diagrams/quickStyle46.xml"/><Relationship Id="rId10" Type="http://schemas.openxmlformats.org/officeDocument/2006/relationships/image" Target="../media/image65.jpeg"/><Relationship Id="rId4" Type="http://schemas.openxmlformats.org/officeDocument/2006/relationships/diagramLayout" Target="../diagrams/layout46.xml"/><Relationship Id="rId9" Type="http://schemas.openxmlformats.org/officeDocument/2006/relationships/image" Target="../media/image64.jpeg"/></Relationships>
</file>

<file path=ppt/slides/_rels/slide44.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47.xml"/><Relationship Id="rId5" Type="http://schemas.openxmlformats.org/officeDocument/2006/relationships/diagramQuickStyle" Target="../diagrams/quickStyle47.xml"/><Relationship Id="rId10" Type="http://schemas.openxmlformats.org/officeDocument/2006/relationships/image" Target="../media/image69.jpeg"/><Relationship Id="rId4" Type="http://schemas.openxmlformats.org/officeDocument/2006/relationships/diagramLayout" Target="../diagrams/layout47.xml"/><Relationship Id="rId9" Type="http://schemas.openxmlformats.org/officeDocument/2006/relationships/image" Target="../media/image68.jpeg"/></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48.xml"/><Relationship Id="rId3" Type="http://schemas.openxmlformats.org/officeDocument/2006/relationships/slideLayout" Target="../slideLayouts/slideLayout7.xml"/><Relationship Id="rId7" Type="http://schemas.openxmlformats.org/officeDocument/2006/relationships/diagramQuickStyle" Target="../diagrams/quickStyle4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48.xml"/><Relationship Id="rId5" Type="http://schemas.openxmlformats.org/officeDocument/2006/relationships/diagramData" Target="../diagrams/data48.xml"/><Relationship Id="rId10" Type="http://schemas.openxmlformats.org/officeDocument/2006/relationships/image" Target="../media/image70.png"/><Relationship Id="rId4" Type="http://schemas.openxmlformats.org/officeDocument/2006/relationships/notesSlide" Target="../notesSlides/notesSlide42.xml"/><Relationship Id="rId9" Type="http://schemas.microsoft.com/office/2007/relationships/diagramDrawing" Target="../diagrams/drawing48.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49.xml"/><Relationship Id="rId3" Type="http://schemas.openxmlformats.org/officeDocument/2006/relationships/slideLayout" Target="../slideLayouts/slideLayout7.xml"/><Relationship Id="rId7" Type="http://schemas.openxmlformats.org/officeDocument/2006/relationships/diagramQuickStyle" Target="../diagrams/quickStyle4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49.xml"/><Relationship Id="rId5" Type="http://schemas.openxmlformats.org/officeDocument/2006/relationships/diagramData" Target="../diagrams/data49.xml"/><Relationship Id="rId10" Type="http://schemas.openxmlformats.org/officeDocument/2006/relationships/image" Target="../media/image71.png"/><Relationship Id="rId4" Type="http://schemas.openxmlformats.org/officeDocument/2006/relationships/notesSlide" Target="../notesSlides/notesSlide43.xml"/><Relationship Id="rId9" Type="http://schemas.microsoft.com/office/2007/relationships/diagramDrawing" Target="../diagrams/drawing49.xml"/></Relationships>
</file>

<file path=ppt/slides/_rels/slide4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 Id="rId9" Type="http://schemas.openxmlformats.org/officeDocument/2006/relationships/image" Target="../media/image46.sv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7.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7.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5.png"/><Relationship Id="rId7" Type="http://schemas.openxmlformats.org/officeDocument/2006/relationships/diagramColors" Target="../diagrams/colors4.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6.png"/><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6.xml"/><Relationship Id="rId7" Type="http://schemas.openxmlformats.org/officeDocument/2006/relationships/image" Target="../media/image17.png"/><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Layout" Target="../diagrams/layout7.xml"/><Relationship Id="rId7" Type="http://schemas.openxmlformats.org/officeDocument/2006/relationships/image" Target="../media/image19.png"/><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EF81BF48-D50C-43B7-866E-09A26B17FD20}"/>
              </a:ext>
            </a:extLst>
          </p:cNvPr>
          <p:cNvSpPr txBox="1"/>
          <p:nvPr/>
        </p:nvSpPr>
        <p:spPr>
          <a:xfrm>
            <a:off x="5988036" y="1685652"/>
            <a:ext cx="5451106" cy="3082240"/>
          </a:xfrm>
          <a:prstGeom prst="rect">
            <a:avLst/>
          </a:prstGeom>
        </p:spPr>
        <p:txBody>
          <a:bodyPr vert="horz" lIns="91440" tIns="45720" rIns="91440" bIns="45720" rtlCol="0" anchor="b">
            <a:normAutofit lnSpcReduction="10000"/>
          </a:bodyPr>
          <a:lstStyle/>
          <a:p>
            <a:pPr marL="449580" indent="-449580" algn="ctr" defTabSz="914400">
              <a:lnSpc>
                <a:spcPct val="89000"/>
              </a:lnSpc>
              <a:spcBef>
                <a:spcPct val="0"/>
              </a:spcBef>
              <a:spcAft>
                <a:spcPts val="600"/>
              </a:spcAft>
            </a:pPr>
            <a:r>
              <a:rPr lang="en-US" sz="4000" b="1" cap="all" dirty="0" err="1">
                <a:solidFill>
                  <a:schemeClr val="tx2"/>
                </a:solidFill>
                <a:effectLst/>
                <a:latin typeface="+mj-lt"/>
                <a:ea typeface="+mj-ea"/>
                <a:cs typeface="+mj-cs"/>
              </a:rPr>
              <a:t>Reorganización</a:t>
            </a:r>
            <a:r>
              <a:rPr lang="en-US" sz="4000" b="1" cap="all" dirty="0">
                <a:solidFill>
                  <a:schemeClr val="tx2"/>
                </a:solidFill>
                <a:effectLst/>
                <a:latin typeface="+mj-lt"/>
                <a:ea typeface="+mj-ea"/>
                <a:cs typeface="+mj-cs"/>
              </a:rPr>
              <a:t> </a:t>
            </a:r>
          </a:p>
          <a:p>
            <a:pPr marL="449580" indent="-449580" algn="ctr" defTabSz="914400">
              <a:lnSpc>
                <a:spcPct val="89000"/>
              </a:lnSpc>
              <a:spcBef>
                <a:spcPct val="0"/>
              </a:spcBef>
              <a:spcAft>
                <a:spcPts val="600"/>
              </a:spcAft>
            </a:pPr>
            <a:r>
              <a:rPr lang="en-US" sz="4000" b="1" cap="all" dirty="0">
                <a:solidFill>
                  <a:schemeClr val="tx2"/>
                </a:solidFill>
                <a:effectLst/>
                <a:latin typeface="+mj-lt"/>
                <a:ea typeface="+mj-ea"/>
                <a:cs typeface="+mj-cs"/>
              </a:rPr>
              <a:t>y </a:t>
            </a:r>
            <a:r>
              <a:rPr lang="en-US" sz="4000" b="1" cap="all" dirty="0" err="1">
                <a:solidFill>
                  <a:schemeClr val="tx2"/>
                </a:solidFill>
                <a:effectLst/>
                <a:latin typeface="+mj-lt"/>
                <a:ea typeface="+mj-ea"/>
                <a:cs typeface="+mj-cs"/>
              </a:rPr>
              <a:t>mejoras</a:t>
            </a:r>
            <a:r>
              <a:rPr lang="en-US" sz="4000" b="1" cap="all" dirty="0">
                <a:solidFill>
                  <a:schemeClr val="tx2"/>
                </a:solidFill>
                <a:effectLst/>
                <a:latin typeface="+mj-lt"/>
                <a:ea typeface="+mj-ea"/>
                <a:cs typeface="+mj-cs"/>
              </a:rPr>
              <a:t> </a:t>
            </a:r>
          </a:p>
          <a:p>
            <a:pPr marL="449580" indent="-449580" algn="ctr" defTabSz="914400">
              <a:lnSpc>
                <a:spcPct val="89000"/>
              </a:lnSpc>
              <a:spcBef>
                <a:spcPct val="0"/>
              </a:spcBef>
              <a:spcAft>
                <a:spcPts val="600"/>
              </a:spcAft>
            </a:pPr>
            <a:r>
              <a:rPr lang="en-US" sz="4000" b="1" cap="all" dirty="0">
                <a:solidFill>
                  <a:schemeClr val="tx2"/>
                </a:solidFill>
                <a:effectLst/>
                <a:latin typeface="+mj-lt"/>
                <a:ea typeface="+mj-ea"/>
                <a:cs typeface="+mj-cs"/>
              </a:rPr>
              <a:t>de una </a:t>
            </a:r>
          </a:p>
          <a:p>
            <a:pPr marL="449580" indent="-449580" algn="ctr" defTabSz="914400">
              <a:lnSpc>
                <a:spcPct val="89000"/>
              </a:lnSpc>
              <a:spcBef>
                <a:spcPct val="0"/>
              </a:spcBef>
              <a:spcAft>
                <a:spcPts val="600"/>
              </a:spcAft>
            </a:pPr>
            <a:r>
              <a:rPr lang="en-US" sz="4000" b="1" cap="all" dirty="0">
                <a:solidFill>
                  <a:schemeClr val="tx2"/>
                </a:solidFill>
                <a:effectLst/>
                <a:latin typeface="+mj-lt"/>
                <a:ea typeface="+mj-ea"/>
                <a:cs typeface="+mj-cs"/>
              </a:rPr>
              <a:t>Plataforma </a:t>
            </a:r>
          </a:p>
          <a:p>
            <a:pPr marL="449580" indent="-449580" algn="ctr" defTabSz="914400">
              <a:lnSpc>
                <a:spcPct val="89000"/>
              </a:lnSpc>
              <a:spcBef>
                <a:spcPct val="0"/>
              </a:spcBef>
              <a:spcAft>
                <a:spcPts val="600"/>
              </a:spcAft>
            </a:pPr>
            <a:r>
              <a:rPr lang="en-US" sz="4000" b="1" cap="all" dirty="0" err="1">
                <a:solidFill>
                  <a:schemeClr val="tx2"/>
                </a:solidFill>
                <a:effectLst/>
                <a:latin typeface="+mj-lt"/>
                <a:ea typeface="+mj-ea"/>
                <a:cs typeface="+mj-cs"/>
              </a:rPr>
              <a:t>multirrobot</a:t>
            </a:r>
            <a:endParaRPr lang="en-US" sz="4000" b="1" cap="all" dirty="0">
              <a:solidFill>
                <a:schemeClr val="tx2"/>
              </a:solidFill>
              <a:effectLst/>
              <a:latin typeface="+mj-lt"/>
              <a:ea typeface="+mj-ea"/>
              <a:cs typeface="+mj-cs"/>
            </a:endParaRPr>
          </a:p>
        </p:txBody>
      </p:sp>
      <p:sp>
        <p:nvSpPr>
          <p:cNvPr id="35"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7"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1" name="CuadroTexto 20">
            <a:extLst>
              <a:ext uri="{FF2B5EF4-FFF2-40B4-BE49-F238E27FC236}">
                <a16:creationId xmlns:a16="http://schemas.microsoft.com/office/drawing/2014/main" id="{C3497905-25A3-48C2-BCF3-40BBA1372A3E}"/>
              </a:ext>
            </a:extLst>
          </p:cNvPr>
          <p:cNvSpPr txBox="1"/>
          <p:nvPr/>
        </p:nvSpPr>
        <p:spPr>
          <a:xfrm>
            <a:off x="7350809" y="5730340"/>
            <a:ext cx="4557932" cy="646331"/>
          </a:xfrm>
          <a:prstGeom prst="rect">
            <a:avLst/>
          </a:prstGeom>
          <a:noFill/>
        </p:spPr>
        <p:txBody>
          <a:bodyPr wrap="square" rtlCol="0">
            <a:spAutoFit/>
          </a:bodyPr>
          <a:lstStyle/>
          <a:p>
            <a:pPr algn="ctr"/>
            <a:r>
              <a:rPr lang="es-ES" dirty="0"/>
              <a:t>Paloma Balmori </a:t>
            </a:r>
            <a:r>
              <a:rPr lang="es-ES" dirty="0" err="1"/>
              <a:t>Elósegui</a:t>
            </a:r>
            <a:endParaRPr lang="es-ES" dirty="0"/>
          </a:p>
          <a:p>
            <a:pPr algn="ctr"/>
            <a:r>
              <a:rPr lang="es-ES" dirty="0"/>
              <a:t>Grado en ingeniería electrónica y automática</a:t>
            </a:r>
          </a:p>
        </p:txBody>
      </p:sp>
      <p:pic>
        <p:nvPicPr>
          <p:cNvPr id="23" name="Imagen 22" descr="Calendario&#10;&#10;Descripción generada automáticamente">
            <a:extLst>
              <a:ext uri="{FF2B5EF4-FFF2-40B4-BE49-F238E27FC236}">
                <a16:creationId xmlns:a16="http://schemas.microsoft.com/office/drawing/2014/main" id="{E85EA44A-94D6-44CF-B200-27C11717458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13038" t="3259" r="12538" b="1515"/>
          <a:stretch/>
        </p:blipFill>
        <p:spPr>
          <a:xfrm rot="5400000">
            <a:off x="808568" y="1830142"/>
            <a:ext cx="4441089" cy="3193485"/>
          </a:xfrm>
          <a:prstGeom prst="rect">
            <a:avLst/>
          </a:prstGeom>
        </p:spPr>
      </p:pic>
      <p:pic>
        <p:nvPicPr>
          <p:cNvPr id="8" name="Imagen 7">
            <a:extLst>
              <a:ext uri="{FF2B5EF4-FFF2-40B4-BE49-F238E27FC236}">
                <a16:creationId xmlns:a16="http://schemas.microsoft.com/office/drawing/2014/main" id="{45E39C8A-A881-4CF9-AF14-7A9C16491EA0}"/>
              </a:ext>
            </a:extLst>
          </p:cNvPr>
          <p:cNvPicPr>
            <a:picLocks noChangeAspect="1"/>
          </p:cNvPicPr>
          <p:nvPr/>
        </p:nvPicPr>
        <p:blipFill>
          <a:blip r:embed="rId5"/>
          <a:stretch>
            <a:fillRect/>
          </a:stretch>
        </p:blipFill>
        <p:spPr>
          <a:xfrm>
            <a:off x="9629775" y="253840"/>
            <a:ext cx="2562225" cy="952500"/>
          </a:xfrm>
          <a:prstGeom prst="rect">
            <a:avLst/>
          </a:prstGeom>
        </p:spPr>
      </p:pic>
      <p:sp>
        <p:nvSpPr>
          <p:cNvPr id="3" name="Marcador de número de diapositiva 2">
            <a:extLst>
              <a:ext uri="{FF2B5EF4-FFF2-40B4-BE49-F238E27FC236}">
                <a16:creationId xmlns:a16="http://schemas.microsoft.com/office/drawing/2014/main" id="{07A42662-D81A-4D10-B566-8A70685A40C9}"/>
              </a:ext>
            </a:extLst>
          </p:cNvPr>
          <p:cNvSpPr>
            <a:spLocks noGrp="1"/>
          </p:cNvSpPr>
          <p:nvPr>
            <p:ph type="sldNum" sz="quarter" idx="12"/>
          </p:nvPr>
        </p:nvSpPr>
        <p:spPr/>
        <p:txBody>
          <a:bodyPr/>
          <a:lstStyle/>
          <a:p>
            <a:fld id="{9FD9299C-623A-45CA-8B20-5F0BD572662F}" type="slidenum">
              <a:rPr lang="es-ES" smtClean="0"/>
              <a:t>1</a:t>
            </a:fld>
            <a:endParaRPr lang="es-ES"/>
          </a:p>
        </p:txBody>
      </p:sp>
    </p:spTree>
    <p:extLst>
      <p:ext uri="{BB962C8B-B14F-4D97-AF65-F5344CB8AC3E}">
        <p14:creationId xmlns:p14="http://schemas.microsoft.com/office/powerpoint/2010/main" val="54248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20DE68E9-1CAB-4DB0-879F-D0293A4602A2}"/>
              </a:ext>
            </a:extLst>
          </p:cNvPr>
          <p:cNvGraphicFramePr/>
          <p:nvPr>
            <p:extLst>
              <p:ext uri="{D42A27DB-BD31-4B8C-83A1-F6EECF244321}">
                <p14:modId xmlns:p14="http://schemas.microsoft.com/office/powerpoint/2010/main" val="3236060803"/>
              </p:ext>
            </p:extLst>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ángulo 9">
            <a:extLst>
              <a:ext uri="{FF2B5EF4-FFF2-40B4-BE49-F238E27FC236}">
                <a16:creationId xmlns:a16="http://schemas.microsoft.com/office/drawing/2014/main" id="{E9C4F63E-C063-4B50-B9B5-6D4839FA3CF9}"/>
              </a:ext>
            </a:extLst>
          </p:cNvPr>
          <p:cNvSpPr/>
          <p:nvPr/>
        </p:nvSpPr>
        <p:spPr>
          <a:xfrm>
            <a:off x="1522509" y="74208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29D00430-35CE-4418-AD0E-BF350881244F}"/>
              </a:ext>
            </a:extLst>
          </p:cNvPr>
          <p:cNvSpPr txBox="1"/>
          <p:nvPr/>
        </p:nvSpPr>
        <p:spPr>
          <a:xfrm>
            <a:off x="2001078" y="602097"/>
            <a:ext cx="4598505" cy="584775"/>
          </a:xfrm>
          <a:prstGeom prst="rect">
            <a:avLst/>
          </a:prstGeom>
          <a:noFill/>
        </p:spPr>
        <p:txBody>
          <a:bodyPr wrap="square" rtlCol="0">
            <a:spAutoFit/>
          </a:bodyPr>
          <a:lstStyle/>
          <a:p>
            <a:r>
              <a:rPr lang="es-ES" sz="3200" dirty="0"/>
              <a:t>Plataforma </a:t>
            </a:r>
            <a:r>
              <a:rPr lang="es-ES" sz="3200" dirty="0" err="1"/>
              <a:t>multirrobot</a:t>
            </a:r>
            <a:endParaRPr lang="es-ES" sz="3200" dirty="0"/>
          </a:p>
        </p:txBody>
      </p:sp>
      <p:pic>
        <p:nvPicPr>
          <p:cNvPr id="12" name="Imagen 11" descr="Calendario&#10;&#10;Descripción generada automáticamente">
            <a:extLst>
              <a:ext uri="{FF2B5EF4-FFF2-40B4-BE49-F238E27FC236}">
                <a16:creationId xmlns:a16="http://schemas.microsoft.com/office/drawing/2014/main" id="{CFE58987-F71F-4243-8DC8-07D1E384C48C}"/>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Layer>
                </a14:imgProps>
              </a:ext>
            </a:extLst>
          </a:blip>
          <a:srcRect l="13038" t="3259" r="12538" b="1515"/>
          <a:stretch/>
        </p:blipFill>
        <p:spPr>
          <a:xfrm>
            <a:off x="3990607" y="1480459"/>
            <a:ext cx="4733290" cy="3403600"/>
          </a:xfrm>
          <a:prstGeom prst="rect">
            <a:avLst/>
          </a:prstGeom>
        </p:spPr>
      </p:pic>
      <p:cxnSp>
        <p:nvCxnSpPr>
          <p:cNvPr id="3" name="Conector recto de flecha 2">
            <a:extLst>
              <a:ext uri="{FF2B5EF4-FFF2-40B4-BE49-F238E27FC236}">
                <a16:creationId xmlns:a16="http://schemas.microsoft.com/office/drawing/2014/main" id="{301463D9-C936-4EDA-BD03-F3668D33B670}"/>
              </a:ext>
            </a:extLst>
          </p:cNvPr>
          <p:cNvCxnSpPr>
            <a:cxnSpLocks/>
          </p:cNvCxnSpPr>
          <p:nvPr/>
        </p:nvCxnSpPr>
        <p:spPr>
          <a:xfrm>
            <a:off x="3990607" y="5094516"/>
            <a:ext cx="4601845" cy="0"/>
          </a:xfrm>
          <a:prstGeom prst="straightConnector1">
            <a:avLst/>
          </a:prstGeom>
          <a:ln w="28575">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489FD871-6D6F-4820-9FDD-944B8328A2F0}"/>
              </a:ext>
            </a:extLst>
          </p:cNvPr>
          <p:cNvCxnSpPr>
            <a:cxnSpLocks/>
          </p:cNvCxnSpPr>
          <p:nvPr/>
        </p:nvCxnSpPr>
        <p:spPr>
          <a:xfrm>
            <a:off x="3744679" y="1596573"/>
            <a:ext cx="0" cy="3164115"/>
          </a:xfrm>
          <a:prstGeom prst="straightConnector1">
            <a:avLst/>
          </a:prstGeom>
          <a:ln w="28575">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6A5EBDA8-69A7-4113-812E-2A929724AE3D}"/>
              </a:ext>
            </a:extLst>
          </p:cNvPr>
          <p:cNvSpPr txBox="1"/>
          <p:nvPr/>
        </p:nvSpPr>
        <p:spPr>
          <a:xfrm rot="16200000">
            <a:off x="3118979" y="2793540"/>
            <a:ext cx="731268" cy="369332"/>
          </a:xfrm>
          <a:prstGeom prst="rect">
            <a:avLst/>
          </a:prstGeom>
          <a:noFill/>
        </p:spPr>
        <p:txBody>
          <a:bodyPr wrap="square" rtlCol="0">
            <a:spAutoFit/>
          </a:bodyPr>
          <a:lstStyle/>
          <a:p>
            <a:r>
              <a:rPr lang="es-ES" dirty="0"/>
              <a:t>2,34</a:t>
            </a:r>
          </a:p>
        </p:txBody>
      </p:sp>
      <p:sp>
        <p:nvSpPr>
          <p:cNvPr id="16" name="CuadroTexto 15">
            <a:extLst>
              <a:ext uri="{FF2B5EF4-FFF2-40B4-BE49-F238E27FC236}">
                <a16:creationId xmlns:a16="http://schemas.microsoft.com/office/drawing/2014/main" id="{87E15A25-E41C-492A-823D-61D8B78FF067}"/>
              </a:ext>
            </a:extLst>
          </p:cNvPr>
          <p:cNvSpPr txBox="1"/>
          <p:nvPr/>
        </p:nvSpPr>
        <p:spPr>
          <a:xfrm>
            <a:off x="5925895" y="5204763"/>
            <a:ext cx="731268" cy="369332"/>
          </a:xfrm>
          <a:prstGeom prst="rect">
            <a:avLst/>
          </a:prstGeom>
          <a:noFill/>
        </p:spPr>
        <p:txBody>
          <a:bodyPr wrap="square" rtlCol="0">
            <a:spAutoFit/>
          </a:bodyPr>
          <a:lstStyle/>
          <a:p>
            <a:r>
              <a:rPr lang="es-ES" dirty="0"/>
              <a:t>3,32</a:t>
            </a:r>
          </a:p>
        </p:txBody>
      </p:sp>
      <p:sp>
        <p:nvSpPr>
          <p:cNvPr id="2" name="Marcador de número de diapositiva 1">
            <a:extLst>
              <a:ext uri="{FF2B5EF4-FFF2-40B4-BE49-F238E27FC236}">
                <a16:creationId xmlns:a16="http://schemas.microsoft.com/office/drawing/2014/main" id="{6EC8F07D-DE0C-479F-A697-E879F18B6C0A}"/>
              </a:ext>
            </a:extLst>
          </p:cNvPr>
          <p:cNvSpPr>
            <a:spLocks noGrp="1"/>
          </p:cNvSpPr>
          <p:nvPr>
            <p:ph type="sldNum" sz="quarter" idx="12"/>
          </p:nvPr>
        </p:nvSpPr>
        <p:spPr/>
        <p:txBody>
          <a:bodyPr/>
          <a:lstStyle/>
          <a:p>
            <a:fld id="{9FD9299C-623A-45CA-8B20-5F0BD572662F}" type="slidenum">
              <a:rPr lang="es-ES" smtClean="0"/>
              <a:t>10</a:t>
            </a:fld>
            <a:endParaRPr lang="es-ES"/>
          </a:p>
        </p:txBody>
      </p:sp>
    </p:spTree>
    <p:extLst>
      <p:ext uri="{BB962C8B-B14F-4D97-AF65-F5344CB8AC3E}">
        <p14:creationId xmlns:p14="http://schemas.microsoft.com/office/powerpoint/2010/main" val="2679259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20DE68E9-1CAB-4DB0-879F-D0293A4602A2}"/>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ángulo 9">
            <a:extLst>
              <a:ext uri="{FF2B5EF4-FFF2-40B4-BE49-F238E27FC236}">
                <a16:creationId xmlns:a16="http://schemas.microsoft.com/office/drawing/2014/main" id="{E9C4F63E-C063-4B50-B9B5-6D4839FA3CF9}"/>
              </a:ext>
            </a:extLst>
          </p:cNvPr>
          <p:cNvSpPr/>
          <p:nvPr/>
        </p:nvSpPr>
        <p:spPr>
          <a:xfrm>
            <a:off x="1522509" y="74208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29D00430-35CE-4418-AD0E-BF350881244F}"/>
              </a:ext>
            </a:extLst>
          </p:cNvPr>
          <p:cNvSpPr txBox="1"/>
          <p:nvPr/>
        </p:nvSpPr>
        <p:spPr>
          <a:xfrm>
            <a:off x="2001078" y="602097"/>
            <a:ext cx="4598505" cy="584775"/>
          </a:xfrm>
          <a:prstGeom prst="rect">
            <a:avLst/>
          </a:prstGeom>
          <a:noFill/>
        </p:spPr>
        <p:txBody>
          <a:bodyPr wrap="square" rtlCol="0">
            <a:spAutoFit/>
          </a:bodyPr>
          <a:lstStyle/>
          <a:p>
            <a:r>
              <a:rPr lang="es-ES" sz="3200" dirty="0"/>
              <a:t>Plataforma </a:t>
            </a:r>
            <a:r>
              <a:rPr lang="es-ES" sz="3200" dirty="0" err="1"/>
              <a:t>multirrobot</a:t>
            </a:r>
            <a:endParaRPr lang="es-ES" sz="3200" dirty="0"/>
          </a:p>
        </p:txBody>
      </p:sp>
      <p:pic>
        <p:nvPicPr>
          <p:cNvPr id="12" name="Imagen 11" descr="Calendario&#10;&#10;Descripción generada automáticamente">
            <a:extLst>
              <a:ext uri="{FF2B5EF4-FFF2-40B4-BE49-F238E27FC236}">
                <a16:creationId xmlns:a16="http://schemas.microsoft.com/office/drawing/2014/main" id="{CFE58987-F71F-4243-8DC8-07D1E384C48C}"/>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Layer>
                </a14:imgProps>
              </a:ext>
            </a:extLst>
          </a:blip>
          <a:srcRect l="13038" t="3259" r="12538" b="1515"/>
          <a:stretch/>
        </p:blipFill>
        <p:spPr>
          <a:xfrm>
            <a:off x="3990607" y="1480459"/>
            <a:ext cx="4733290" cy="3403600"/>
          </a:xfrm>
          <a:prstGeom prst="rect">
            <a:avLst/>
          </a:prstGeom>
        </p:spPr>
      </p:pic>
      <p:sp>
        <p:nvSpPr>
          <p:cNvPr id="35" name="Elipse 34">
            <a:extLst>
              <a:ext uri="{FF2B5EF4-FFF2-40B4-BE49-F238E27FC236}">
                <a16:creationId xmlns:a16="http://schemas.microsoft.com/office/drawing/2014/main" id="{471DBEBE-D18A-48D4-8B0B-358E07E6793B}"/>
              </a:ext>
            </a:extLst>
          </p:cNvPr>
          <p:cNvSpPr/>
          <p:nvPr/>
        </p:nvSpPr>
        <p:spPr>
          <a:xfrm>
            <a:off x="4243322" y="1418171"/>
            <a:ext cx="491672" cy="4721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6" name="Conector recto de flecha 35">
            <a:extLst>
              <a:ext uri="{FF2B5EF4-FFF2-40B4-BE49-F238E27FC236}">
                <a16:creationId xmlns:a16="http://schemas.microsoft.com/office/drawing/2014/main" id="{0086DF67-C67E-4C3E-BA5A-5FBD6CF1C83E}"/>
              </a:ext>
            </a:extLst>
          </p:cNvPr>
          <p:cNvCxnSpPr>
            <a:cxnSpLocks/>
            <a:endCxn id="42" idx="2"/>
          </p:cNvCxnSpPr>
          <p:nvPr/>
        </p:nvCxnSpPr>
        <p:spPr>
          <a:xfrm>
            <a:off x="2394036" y="3261553"/>
            <a:ext cx="1849286" cy="144155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4C8C6E21-306B-4010-B0B7-18AB5F321606}"/>
              </a:ext>
            </a:extLst>
          </p:cNvPr>
          <p:cNvCxnSpPr>
            <a:cxnSpLocks/>
            <a:endCxn id="35" idx="2"/>
          </p:cNvCxnSpPr>
          <p:nvPr/>
        </p:nvCxnSpPr>
        <p:spPr>
          <a:xfrm flipV="1">
            <a:off x="2394036" y="1654245"/>
            <a:ext cx="1849286" cy="157847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2" name="Elipse 41">
            <a:extLst>
              <a:ext uri="{FF2B5EF4-FFF2-40B4-BE49-F238E27FC236}">
                <a16:creationId xmlns:a16="http://schemas.microsoft.com/office/drawing/2014/main" id="{12D4E181-70CA-4E96-A3C2-19BB8D925195}"/>
              </a:ext>
            </a:extLst>
          </p:cNvPr>
          <p:cNvSpPr/>
          <p:nvPr/>
        </p:nvSpPr>
        <p:spPr>
          <a:xfrm>
            <a:off x="4243322" y="4467034"/>
            <a:ext cx="491672" cy="47214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CuadroTexto 44">
            <a:extLst>
              <a:ext uri="{FF2B5EF4-FFF2-40B4-BE49-F238E27FC236}">
                <a16:creationId xmlns:a16="http://schemas.microsoft.com/office/drawing/2014/main" id="{D1A15B7D-22FE-4CD9-8603-09FF51DB6EC2}"/>
              </a:ext>
            </a:extLst>
          </p:cNvPr>
          <p:cNvSpPr txBox="1"/>
          <p:nvPr/>
        </p:nvSpPr>
        <p:spPr>
          <a:xfrm>
            <a:off x="1060018" y="2880807"/>
            <a:ext cx="1719506" cy="646331"/>
          </a:xfrm>
          <a:prstGeom prst="rect">
            <a:avLst/>
          </a:prstGeom>
          <a:noFill/>
        </p:spPr>
        <p:txBody>
          <a:bodyPr wrap="square" rtlCol="0">
            <a:spAutoFit/>
          </a:bodyPr>
          <a:lstStyle/>
          <a:p>
            <a:r>
              <a:rPr lang="es-ES" dirty="0"/>
              <a:t>Marcadores </a:t>
            </a:r>
          </a:p>
          <a:p>
            <a:r>
              <a:rPr lang="es-ES" dirty="0"/>
              <a:t>elevados</a:t>
            </a:r>
          </a:p>
        </p:txBody>
      </p:sp>
      <p:sp>
        <p:nvSpPr>
          <p:cNvPr id="47" name="Elipse 46">
            <a:extLst>
              <a:ext uri="{FF2B5EF4-FFF2-40B4-BE49-F238E27FC236}">
                <a16:creationId xmlns:a16="http://schemas.microsoft.com/office/drawing/2014/main" id="{45392CE6-BEC4-4E34-B0DE-685273059778}"/>
              </a:ext>
            </a:extLst>
          </p:cNvPr>
          <p:cNvSpPr/>
          <p:nvPr/>
        </p:nvSpPr>
        <p:spPr>
          <a:xfrm>
            <a:off x="8274050" y="1425336"/>
            <a:ext cx="491672" cy="4721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Elipse 47">
            <a:extLst>
              <a:ext uri="{FF2B5EF4-FFF2-40B4-BE49-F238E27FC236}">
                <a16:creationId xmlns:a16="http://schemas.microsoft.com/office/drawing/2014/main" id="{42F3EB8A-6395-427E-9A26-455951E8B81D}"/>
              </a:ext>
            </a:extLst>
          </p:cNvPr>
          <p:cNvSpPr/>
          <p:nvPr/>
        </p:nvSpPr>
        <p:spPr>
          <a:xfrm>
            <a:off x="8274050" y="4512122"/>
            <a:ext cx="491672" cy="47214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1" name="Conector recto de flecha 50">
            <a:extLst>
              <a:ext uri="{FF2B5EF4-FFF2-40B4-BE49-F238E27FC236}">
                <a16:creationId xmlns:a16="http://schemas.microsoft.com/office/drawing/2014/main" id="{EA4F9977-33C2-4439-A1C3-28FF4FC69C49}"/>
              </a:ext>
            </a:extLst>
          </p:cNvPr>
          <p:cNvCxnSpPr>
            <a:cxnSpLocks/>
            <a:endCxn id="47" idx="6"/>
          </p:cNvCxnSpPr>
          <p:nvPr/>
        </p:nvCxnSpPr>
        <p:spPr>
          <a:xfrm flipH="1" flipV="1">
            <a:off x="8765722" y="1661410"/>
            <a:ext cx="867998" cy="23607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a:extLst>
              <a:ext uri="{FF2B5EF4-FFF2-40B4-BE49-F238E27FC236}">
                <a16:creationId xmlns:a16="http://schemas.microsoft.com/office/drawing/2014/main" id="{1DC4E699-0E67-4970-9E17-5A99F7046C2A}"/>
              </a:ext>
            </a:extLst>
          </p:cNvPr>
          <p:cNvCxnSpPr>
            <a:cxnSpLocks/>
          </p:cNvCxnSpPr>
          <p:nvPr/>
        </p:nvCxnSpPr>
        <p:spPr>
          <a:xfrm flipH="1">
            <a:off x="8765722" y="1933840"/>
            <a:ext cx="867998" cy="282139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6" name="CuadroTexto 55">
            <a:extLst>
              <a:ext uri="{FF2B5EF4-FFF2-40B4-BE49-F238E27FC236}">
                <a16:creationId xmlns:a16="http://schemas.microsoft.com/office/drawing/2014/main" id="{A2C7A3B8-8C7D-4F93-930C-A97696F1BB40}"/>
              </a:ext>
            </a:extLst>
          </p:cNvPr>
          <p:cNvSpPr txBox="1"/>
          <p:nvPr/>
        </p:nvSpPr>
        <p:spPr>
          <a:xfrm>
            <a:off x="9804873" y="1610675"/>
            <a:ext cx="1719506" cy="646331"/>
          </a:xfrm>
          <a:prstGeom prst="rect">
            <a:avLst/>
          </a:prstGeom>
          <a:noFill/>
        </p:spPr>
        <p:txBody>
          <a:bodyPr wrap="square" rtlCol="0">
            <a:spAutoFit/>
          </a:bodyPr>
          <a:lstStyle/>
          <a:p>
            <a:r>
              <a:rPr lang="es-ES" dirty="0"/>
              <a:t>Marcadores </a:t>
            </a:r>
          </a:p>
          <a:p>
            <a:r>
              <a:rPr lang="es-ES" dirty="0"/>
              <a:t>a ras del suelo</a:t>
            </a:r>
          </a:p>
        </p:txBody>
      </p:sp>
      <p:sp>
        <p:nvSpPr>
          <p:cNvPr id="68" name="Elipse 67">
            <a:extLst>
              <a:ext uri="{FF2B5EF4-FFF2-40B4-BE49-F238E27FC236}">
                <a16:creationId xmlns:a16="http://schemas.microsoft.com/office/drawing/2014/main" id="{8905CA86-129B-46D8-8F24-F6280B9AE06E}"/>
              </a:ext>
            </a:extLst>
          </p:cNvPr>
          <p:cNvSpPr/>
          <p:nvPr/>
        </p:nvSpPr>
        <p:spPr>
          <a:xfrm>
            <a:off x="5596328" y="4523406"/>
            <a:ext cx="1310910" cy="47214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Elipse 31">
            <a:extLst>
              <a:ext uri="{FF2B5EF4-FFF2-40B4-BE49-F238E27FC236}">
                <a16:creationId xmlns:a16="http://schemas.microsoft.com/office/drawing/2014/main" id="{51F34256-0FEE-4B3F-96EC-5071A0AE30DD}"/>
              </a:ext>
            </a:extLst>
          </p:cNvPr>
          <p:cNvSpPr/>
          <p:nvPr/>
        </p:nvSpPr>
        <p:spPr>
          <a:xfrm rot="16200000">
            <a:off x="7854669" y="3129040"/>
            <a:ext cx="1310910" cy="472148"/>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34" name="Conector recto de flecha 33">
            <a:extLst>
              <a:ext uri="{FF2B5EF4-FFF2-40B4-BE49-F238E27FC236}">
                <a16:creationId xmlns:a16="http://schemas.microsoft.com/office/drawing/2014/main" id="{D9E1A762-3774-4133-8AEC-93FB0F0A3B29}"/>
              </a:ext>
            </a:extLst>
          </p:cNvPr>
          <p:cNvCxnSpPr>
            <a:cxnSpLocks/>
            <a:stCxn id="32" idx="5"/>
          </p:cNvCxnSpPr>
          <p:nvPr/>
        </p:nvCxnSpPr>
        <p:spPr>
          <a:xfrm>
            <a:off x="8677054" y="2901637"/>
            <a:ext cx="809846" cy="234356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72B73441-C2CF-4A8D-B417-8ED2E96707A4}"/>
              </a:ext>
            </a:extLst>
          </p:cNvPr>
          <p:cNvCxnSpPr>
            <a:cxnSpLocks/>
            <a:stCxn id="68" idx="6"/>
          </p:cNvCxnSpPr>
          <p:nvPr/>
        </p:nvCxnSpPr>
        <p:spPr>
          <a:xfrm>
            <a:off x="6907238" y="4759480"/>
            <a:ext cx="2579662" cy="51837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4" name="CuadroTexto 43">
            <a:extLst>
              <a:ext uri="{FF2B5EF4-FFF2-40B4-BE49-F238E27FC236}">
                <a16:creationId xmlns:a16="http://schemas.microsoft.com/office/drawing/2014/main" id="{5AF5FED0-B358-46DD-8109-92AC8C4D2876}"/>
              </a:ext>
            </a:extLst>
          </p:cNvPr>
          <p:cNvSpPr txBox="1"/>
          <p:nvPr/>
        </p:nvSpPr>
        <p:spPr>
          <a:xfrm>
            <a:off x="9675545" y="4533889"/>
            <a:ext cx="1719506" cy="923330"/>
          </a:xfrm>
          <a:prstGeom prst="rect">
            <a:avLst/>
          </a:prstGeom>
          <a:noFill/>
        </p:spPr>
        <p:txBody>
          <a:bodyPr wrap="square" rtlCol="0">
            <a:spAutoFit/>
          </a:bodyPr>
          <a:lstStyle/>
          <a:p>
            <a:r>
              <a:rPr lang="es-ES" dirty="0"/>
              <a:t>Rectángulos de color rojo, verde y azul.</a:t>
            </a:r>
          </a:p>
        </p:txBody>
      </p:sp>
      <p:sp>
        <p:nvSpPr>
          <p:cNvPr id="2" name="Marcador de número de diapositiva 1">
            <a:extLst>
              <a:ext uri="{FF2B5EF4-FFF2-40B4-BE49-F238E27FC236}">
                <a16:creationId xmlns:a16="http://schemas.microsoft.com/office/drawing/2014/main" id="{B3F51854-8628-4256-A3F9-26BA118FDA52}"/>
              </a:ext>
            </a:extLst>
          </p:cNvPr>
          <p:cNvSpPr>
            <a:spLocks noGrp="1"/>
          </p:cNvSpPr>
          <p:nvPr>
            <p:ph type="sldNum" sz="quarter" idx="12"/>
          </p:nvPr>
        </p:nvSpPr>
        <p:spPr/>
        <p:txBody>
          <a:bodyPr/>
          <a:lstStyle/>
          <a:p>
            <a:fld id="{9FD9299C-623A-45CA-8B20-5F0BD572662F}" type="slidenum">
              <a:rPr lang="es-ES" smtClean="0"/>
              <a:t>11</a:t>
            </a:fld>
            <a:endParaRPr lang="es-ES"/>
          </a:p>
        </p:txBody>
      </p:sp>
    </p:spTree>
    <p:extLst>
      <p:ext uri="{BB962C8B-B14F-4D97-AF65-F5344CB8AC3E}">
        <p14:creationId xmlns:p14="http://schemas.microsoft.com/office/powerpoint/2010/main" val="3002726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20DE68E9-1CAB-4DB0-879F-D0293A4602A2}"/>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ángulo 9">
            <a:extLst>
              <a:ext uri="{FF2B5EF4-FFF2-40B4-BE49-F238E27FC236}">
                <a16:creationId xmlns:a16="http://schemas.microsoft.com/office/drawing/2014/main" id="{E9C4F63E-C063-4B50-B9B5-6D4839FA3CF9}"/>
              </a:ext>
            </a:extLst>
          </p:cNvPr>
          <p:cNvSpPr/>
          <p:nvPr/>
        </p:nvSpPr>
        <p:spPr>
          <a:xfrm>
            <a:off x="1522509" y="74208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29D00430-35CE-4418-AD0E-BF350881244F}"/>
              </a:ext>
            </a:extLst>
          </p:cNvPr>
          <p:cNvSpPr txBox="1"/>
          <p:nvPr/>
        </p:nvSpPr>
        <p:spPr>
          <a:xfrm>
            <a:off x="2001078" y="602097"/>
            <a:ext cx="4598505" cy="584775"/>
          </a:xfrm>
          <a:prstGeom prst="rect">
            <a:avLst/>
          </a:prstGeom>
          <a:noFill/>
        </p:spPr>
        <p:txBody>
          <a:bodyPr wrap="square" rtlCol="0">
            <a:spAutoFit/>
          </a:bodyPr>
          <a:lstStyle/>
          <a:p>
            <a:r>
              <a:rPr lang="es-ES" sz="3200" dirty="0"/>
              <a:t>Plataforma </a:t>
            </a:r>
            <a:r>
              <a:rPr lang="es-ES" sz="3200" dirty="0" err="1"/>
              <a:t>multirrobot</a:t>
            </a:r>
            <a:endParaRPr lang="es-ES" sz="3200" dirty="0"/>
          </a:p>
        </p:txBody>
      </p:sp>
      <p:pic>
        <p:nvPicPr>
          <p:cNvPr id="12" name="Imagen 11" descr="Calendario&#10;&#10;Descripción generada automáticamente">
            <a:extLst>
              <a:ext uri="{FF2B5EF4-FFF2-40B4-BE49-F238E27FC236}">
                <a16:creationId xmlns:a16="http://schemas.microsoft.com/office/drawing/2014/main" id="{CFE58987-F71F-4243-8DC8-07D1E384C48C}"/>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Layer>
                </a14:imgProps>
              </a:ext>
            </a:extLst>
          </a:blip>
          <a:srcRect l="13038" t="3259" r="12538" b="1515"/>
          <a:stretch/>
        </p:blipFill>
        <p:spPr>
          <a:xfrm>
            <a:off x="3990607" y="1480459"/>
            <a:ext cx="4733290" cy="3403600"/>
          </a:xfrm>
          <a:prstGeom prst="rect">
            <a:avLst/>
          </a:prstGeom>
        </p:spPr>
      </p:pic>
      <p:sp>
        <p:nvSpPr>
          <p:cNvPr id="17" name="Elipse 16">
            <a:extLst>
              <a:ext uri="{FF2B5EF4-FFF2-40B4-BE49-F238E27FC236}">
                <a16:creationId xmlns:a16="http://schemas.microsoft.com/office/drawing/2014/main" id="{50569F22-0030-4050-9E21-DF51BC60514D}"/>
              </a:ext>
            </a:extLst>
          </p:cNvPr>
          <p:cNvSpPr/>
          <p:nvPr/>
        </p:nvSpPr>
        <p:spPr>
          <a:xfrm>
            <a:off x="7329714" y="2307771"/>
            <a:ext cx="595086" cy="55154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Elipse 17">
            <a:extLst>
              <a:ext uri="{FF2B5EF4-FFF2-40B4-BE49-F238E27FC236}">
                <a16:creationId xmlns:a16="http://schemas.microsoft.com/office/drawing/2014/main" id="{70E7F35B-98EB-4CAB-88FA-4E8E572BA634}"/>
              </a:ext>
            </a:extLst>
          </p:cNvPr>
          <p:cNvSpPr/>
          <p:nvPr/>
        </p:nvSpPr>
        <p:spPr>
          <a:xfrm>
            <a:off x="5798457" y="3311183"/>
            <a:ext cx="595086" cy="55154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7" name="Conector recto de flecha 26">
            <a:extLst>
              <a:ext uri="{FF2B5EF4-FFF2-40B4-BE49-F238E27FC236}">
                <a16:creationId xmlns:a16="http://schemas.microsoft.com/office/drawing/2014/main" id="{34ECC5CC-D5D2-43F0-B69F-C9CD0A51E067}"/>
              </a:ext>
            </a:extLst>
          </p:cNvPr>
          <p:cNvCxnSpPr>
            <a:cxnSpLocks/>
          </p:cNvCxnSpPr>
          <p:nvPr/>
        </p:nvCxnSpPr>
        <p:spPr>
          <a:xfrm flipH="1" flipV="1">
            <a:off x="7924800" y="2612571"/>
            <a:ext cx="1596571" cy="49082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D6ED83D5-E964-490A-AB84-AA3403961252}"/>
              </a:ext>
            </a:extLst>
          </p:cNvPr>
          <p:cNvCxnSpPr>
            <a:cxnSpLocks/>
            <a:endCxn id="18" idx="6"/>
          </p:cNvCxnSpPr>
          <p:nvPr/>
        </p:nvCxnSpPr>
        <p:spPr>
          <a:xfrm flipH="1">
            <a:off x="6393543" y="3100726"/>
            <a:ext cx="3127828" cy="48622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8" name="Elipse 57">
            <a:extLst>
              <a:ext uri="{FF2B5EF4-FFF2-40B4-BE49-F238E27FC236}">
                <a16:creationId xmlns:a16="http://schemas.microsoft.com/office/drawing/2014/main" id="{3B46F761-E072-40C0-BDE8-16715AB1CB6A}"/>
              </a:ext>
            </a:extLst>
          </p:cNvPr>
          <p:cNvSpPr/>
          <p:nvPr/>
        </p:nvSpPr>
        <p:spPr>
          <a:xfrm>
            <a:off x="4763744" y="2358190"/>
            <a:ext cx="809295" cy="7425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59" name="Conector recto de flecha 58">
            <a:extLst>
              <a:ext uri="{FF2B5EF4-FFF2-40B4-BE49-F238E27FC236}">
                <a16:creationId xmlns:a16="http://schemas.microsoft.com/office/drawing/2014/main" id="{7B5A9F11-4B9F-472E-883D-6FAEA6C1FDCA}"/>
              </a:ext>
            </a:extLst>
          </p:cNvPr>
          <p:cNvCxnSpPr>
            <a:cxnSpLocks/>
          </p:cNvCxnSpPr>
          <p:nvPr/>
        </p:nvCxnSpPr>
        <p:spPr>
          <a:xfrm>
            <a:off x="2870200" y="2052503"/>
            <a:ext cx="1935538" cy="67695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1" name="CuadroTexto 60">
            <a:extLst>
              <a:ext uri="{FF2B5EF4-FFF2-40B4-BE49-F238E27FC236}">
                <a16:creationId xmlns:a16="http://schemas.microsoft.com/office/drawing/2014/main" id="{E9899B34-8862-4071-BBD3-DFB96AE05399}"/>
              </a:ext>
            </a:extLst>
          </p:cNvPr>
          <p:cNvSpPr txBox="1"/>
          <p:nvPr/>
        </p:nvSpPr>
        <p:spPr>
          <a:xfrm>
            <a:off x="9696801" y="3068460"/>
            <a:ext cx="1719506" cy="369332"/>
          </a:xfrm>
          <a:prstGeom prst="rect">
            <a:avLst/>
          </a:prstGeom>
          <a:noFill/>
        </p:spPr>
        <p:txBody>
          <a:bodyPr wrap="square" rtlCol="0">
            <a:spAutoFit/>
          </a:bodyPr>
          <a:lstStyle/>
          <a:p>
            <a:r>
              <a:rPr lang="es-ES" dirty="0"/>
              <a:t>Robots</a:t>
            </a:r>
          </a:p>
        </p:txBody>
      </p:sp>
      <p:sp>
        <p:nvSpPr>
          <p:cNvPr id="62" name="Elipse 61">
            <a:extLst>
              <a:ext uri="{FF2B5EF4-FFF2-40B4-BE49-F238E27FC236}">
                <a16:creationId xmlns:a16="http://schemas.microsoft.com/office/drawing/2014/main" id="{1BC9188B-6B24-42E1-AF06-8C7BEEBC7147}"/>
              </a:ext>
            </a:extLst>
          </p:cNvPr>
          <p:cNvSpPr/>
          <p:nvPr/>
        </p:nvSpPr>
        <p:spPr>
          <a:xfrm>
            <a:off x="6162327" y="2444558"/>
            <a:ext cx="762339" cy="71845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5" name="Conector recto de flecha 64">
            <a:extLst>
              <a:ext uri="{FF2B5EF4-FFF2-40B4-BE49-F238E27FC236}">
                <a16:creationId xmlns:a16="http://schemas.microsoft.com/office/drawing/2014/main" id="{037EF0FA-E890-4C23-9AD1-966AB5CE2B4F}"/>
              </a:ext>
            </a:extLst>
          </p:cNvPr>
          <p:cNvCxnSpPr>
            <a:cxnSpLocks/>
            <a:endCxn id="62" idx="1"/>
          </p:cNvCxnSpPr>
          <p:nvPr/>
        </p:nvCxnSpPr>
        <p:spPr>
          <a:xfrm>
            <a:off x="2771690" y="2033745"/>
            <a:ext cx="3502279" cy="51602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CuadroTexto 38">
            <a:extLst>
              <a:ext uri="{FF2B5EF4-FFF2-40B4-BE49-F238E27FC236}">
                <a16:creationId xmlns:a16="http://schemas.microsoft.com/office/drawing/2014/main" id="{2F3689AF-174A-43BB-BDCF-85B09EE44678}"/>
              </a:ext>
            </a:extLst>
          </p:cNvPr>
          <p:cNvSpPr txBox="1"/>
          <p:nvPr/>
        </p:nvSpPr>
        <p:spPr>
          <a:xfrm>
            <a:off x="1522509" y="1661440"/>
            <a:ext cx="1719506" cy="646331"/>
          </a:xfrm>
          <a:prstGeom prst="rect">
            <a:avLst/>
          </a:prstGeom>
          <a:noFill/>
        </p:spPr>
        <p:txBody>
          <a:bodyPr wrap="square" rtlCol="0">
            <a:spAutoFit/>
          </a:bodyPr>
          <a:lstStyle/>
          <a:p>
            <a:r>
              <a:rPr lang="es-ES" dirty="0"/>
              <a:t>Regiones de interés</a:t>
            </a:r>
          </a:p>
        </p:txBody>
      </p:sp>
      <p:sp>
        <p:nvSpPr>
          <p:cNvPr id="2" name="Marcador de número de diapositiva 1">
            <a:extLst>
              <a:ext uri="{FF2B5EF4-FFF2-40B4-BE49-F238E27FC236}">
                <a16:creationId xmlns:a16="http://schemas.microsoft.com/office/drawing/2014/main" id="{D0B1B36E-BA46-4D29-8ECC-A38BB1AEF832}"/>
              </a:ext>
            </a:extLst>
          </p:cNvPr>
          <p:cNvSpPr>
            <a:spLocks noGrp="1"/>
          </p:cNvSpPr>
          <p:nvPr>
            <p:ph type="sldNum" sz="quarter" idx="12"/>
          </p:nvPr>
        </p:nvSpPr>
        <p:spPr/>
        <p:txBody>
          <a:bodyPr/>
          <a:lstStyle/>
          <a:p>
            <a:fld id="{9FD9299C-623A-45CA-8B20-5F0BD572662F}" type="slidenum">
              <a:rPr lang="es-ES" smtClean="0"/>
              <a:t>12</a:t>
            </a:fld>
            <a:endParaRPr lang="es-ES"/>
          </a:p>
        </p:txBody>
      </p:sp>
    </p:spTree>
    <p:extLst>
      <p:ext uri="{BB962C8B-B14F-4D97-AF65-F5344CB8AC3E}">
        <p14:creationId xmlns:p14="http://schemas.microsoft.com/office/powerpoint/2010/main" val="1370334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20DE68E9-1CAB-4DB0-879F-D0293A4602A2}"/>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ángulo 9">
            <a:extLst>
              <a:ext uri="{FF2B5EF4-FFF2-40B4-BE49-F238E27FC236}">
                <a16:creationId xmlns:a16="http://schemas.microsoft.com/office/drawing/2014/main" id="{E9C4F63E-C063-4B50-B9B5-6D4839FA3CF9}"/>
              </a:ext>
            </a:extLst>
          </p:cNvPr>
          <p:cNvSpPr/>
          <p:nvPr/>
        </p:nvSpPr>
        <p:spPr>
          <a:xfrm>
            <a:off x="1522509" y="74208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29D00430-35CE-4418-AD0E-BF350881244F}"/>
              </a:ext>
            </a:extLst>
          </p:cNvPr>
          <p:cNvSpPr txBox="1"/>
          <p:nvPr/>
        </p:nvSpPr>
        <p:spPr>
          <a:xfrm>
            <a:off x="2001078" y="602097"/>
            <a:ext cx="4598505" cy="584775"/>
          </a:xfrm>
          <a:prstGeom prst="rect">
            <a:avLst/>
          </a:prstGeom>
          <a:noFill/>
        </p:spPr>
        <p:txBody>
          <a:bodyPr wrap="square" rtlCol="0">
            <a:spAutoFit/>
          </a:bodyPr>
          <a:lstStyle/>
          <a:p>
            <a:r>
              <a:rPr lang="es-ES" sz="3200" dirty="0"/>
              <a:t>Plataforma </a:t>
            </a:r>
            <a:r>
              <a:rPr lang="es-ES" sz="3200" dirty="0" err="1"/>
              <a:t>multirrobot</a:t>
            </a:r>
            <a:endParaRPr lang="es-ES" sz="3200" dirty="0"/>
          </a:p>
        </p:txBody>
      </p:sp>
      <p:grpSp>
        <p:nvGrpSpPr>
          <p:cNvPr id="7" name="Grupo 6">
            <a:extLst>
              <a:ext uri="{FF2B5EF4-FFF2-40B4-BE49-F238E27FC236}">
                <a16:creationId xmlns:a16="http://schemas.microsoft.com/office/drawing/2014/main" id="{B0E8D921-0075-4135-8ECF-64C04D9A3412}"/>
              </a:ext>
            </a:extLst>
          </p:cNvPr>
          <p:cNvGrpSpPr/>
          <p:nvPr/>
        </p:nvGrpSpPr>
        <p:grpSpPr>
          <a:xfrm>
            <a:off x="3848380" y="1375228"/>
            <a:ext cx="5502405" cy="4107543"/>
            <a:chOff x="5499423" y="1431849"/>
            <a:chExt cx="5502405" cy="4107543"/>
          </a:xfrm>
        </p:grpSpPr>
        <p:grpSp>
          <p:nvGrpSpPr>
            <p:cNvPr id="6" name="Grupo 5">
              <a:extLst>
                <a:ext uri="{FF2B5EF4-FFF2-40B4-BE49-F238E27FC236}">
                  <a16:creationId xmlns:a16="http://schemas.microsoft.com/office/drawing/2014/main" id="{ADB695B2-3175-4BF7-9E7A-2E3C115CE479}"/>
                </a:ext>
              </a:extLst>
            </p:cNvPr>
            <p:cNvGrpSpPr/>
            <p:nvPr/>
          </p:nvGrpSpPr>
          <p:grpSpPr>
            <a:xfrm>
              <a:off x="5499423" y="1431849"/>
              <a:ext cx="5502405" cy="4107543"/>
              <a:chOff x="3554509" y="1375228"/>
              <a:chExt cx="5502405" cy="4107543"/>
            </a:xfrm>
          </p:grpSpPr>
          <p:sp>
            <p:nvSpPr>
              <p:cNvPr id="5" name="Rectángulo 4">
                <a:extLst>
                  <a:ext uri="{FF2B5EF4-FFF2-40B4-BE49-F238E27FC236}">
                    <a16:creationId xmlns:a16="http://schemas.microsoft.com/office/drawing/2014/main" id="{0A21E796-BA43-4A9E-98CC-DD33CC0F57F7}"/>
                  </a:ext>
                </a:extLst>
              </p:cNvPr>
              <p:cNvSpPr/>
              <p:nvPr/>
            </p:nvSpPr>
            <p:spPr>
              <a:xfrm>
                <a:off x="3554509" y="1375228"/>
                <a:ext cx="5502405" cy="4107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Rectángulo 1">
                <a:extLst>
                  <a:ext uri="{FF2B5EF4-FFF2-40B4-BE49-F238E27FC236}">
                    <a16:creationId xmlns:a16="http://schemas.microsoft.com/office/drawing/2014/main" id="{01D78DAF-4DE4-4A86-865F-23DA1F1D7A86}"/>
                  </a:ext>
                </a:extLst>
              </p:cNvPr>
              <p:cNvSpPr/>
              <p:nvPr/>
            </p:nvSpPr>
            <p:spPr>
              <a:xfrm>
                <a:off x="6833469" y="4216571"/>
                <a:ext cx="1294531" cy="771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 name="Grupo 2">
                <a:extLst>
                  <a:ext uri="{FF2B5EF4-FFF2-40B4-BE49-F238E27FC236}">
                    <a16:creationId xmlns:a16="http://schemas.microsoft.com/office/drawing/2014/main" id="{036A4232-23BC-4ADD-B59F-1143CCCB4D48}"/>
                  </a:ext>
                </a:extLst>
              </p:cNvPr>
              <p:cNvGrpSpPr/>
              <p:nvPr/>
            </p:nvGrpSpPr>
            <p:grpSpPr>
              <a:xfrm>
                <a:off x="7031442" y="1475561"/>
                <a:ext cx="1950141" cy="374946"/>
                <a:chOff x="6599583" y="2156098"/>
                <a:chExt cx="1950141" cy="374946"/>
              </a:xfrm>
            </p:grpSpPr>
            <p:pic>
              <p:nvPicPr>
                <p:cNvPr id="8" name="Imagen 7" descr="Un conjunto de letras negras en un fondo negro&#10;&#10;Descripción generada automáticamente con confianza media">
                  <a:extLst>
                    <a:ext uri="{FF2B5EF4-FFF2-40B4-BE49-F238E27FC236}">
                      <a16:creationId xmlns:a16="http://schemas.microsoft.com/office/drawing/2014/main" id="{F35E47D2-F666-42A9-8805-2EE6C31BD600}"/>
                    </a:ext>
                  </a:extLst>
                </p:cNvPr>
                <p:cNvPicPr>
                  <a:picLocks noChangeAspect="1"/>
                </p:cNvPicPr>
                <p:nvPr/>
              </p:nvPicPr>
              <p:blipFill rotWithShape="1">
                <a:blip r:embed="rId8">
                  <a:extLst>
                    <a:ext uri="{28A0092B-C50C-407E-A947-70E740481C1C}">
                      <a14:useLocalDpi xmlns:a14="http://schemas.microsoft.com/office/drawing/2010/main" val="0"/>
                    </a:ext>
                  </a:extLst>
                </a:blip>
                <a:srcRect l="20236" t="20390" r="35464" b="58480"/>
                <a:stretch/>
              </p:blipFill>
              <p:spPr>
                <a:xfrm>
                  <a:off x="6599583" y="2156098"/>
                  <a:ext cx="1009754" cy="374946"/>
                </a:xfrm>
                <a:prstGeom prst="rect">
                  <a:avLst/>
                </a:prstGeom>
              </p:spPr>
            </p:pic>
            <p:sp>
              <p:nvSpPr>
                <p:cNvPr id="12" name="CuadroTexto 11">
                  <a:extLst>
                    <a:ext uri="{FF2B5EF4-FFF2-40B4-BE49-F238E27FC236}">
                      <a16:creationId xmlns:a16="http://schemas.microsoft.com/office/drawing/2014/main" id="{7AD937D3-B2B4-4179-BADB-789531F5F8EC}"/>
                    </a:ext>
                  </a:extLst>
                </p:cNvPr>
                <p:cNvSpPr txBox="1"/>
                <p:nvPr/>
              </p:nvSpPr>
              <p:spPr>
                <a:xfrm>
                  <a:off x="7539970" y="2156098"/>
                  <a:ext cx="1009754" cy="334900"/>
                </a:xfrm>
                <a:prstGeom prst="rect">
                  <a:avLst/>
                </a:prstGeom>
                <a:noFill/>
              </p:spPr>
              <p:txBody>
                <a:bodyPr wrap="square" rtlCol="0">
                  <a:spAutoFit/>
                </a:bodyPr>
                <a:lstStyle/>
                <a:p>
                  <a:pPr>
                    <a:lnSpc>
                      <a:spcPct val="150000"/>
                    </a:lnSpc>
                  </a:pPr>
                  <a:r>
                    <a:rPr lang="es-ES" sz="1200" dirty="0">
                      <a:latin typeface="Myriad Pro"/>
                    </a:rPr>
                    <a:t>Agregación</a:t>
                  </a:r>
                </a:p>
              </p:txBody>
            </p:sp>
          </p:grpSp>
        </p:grpSp>
        <p:pic>
          <p:nvPicPr>
            <p:cNvPr id="15" name="Imagen 14">
              <a:extLst>
                <a:ext uri="{FF2B5EF4-FFF2-40B4-BE49-F238E27FC236}">
                  <a16:creationId xmlns:a16="http://schemas.microsoft.com/office/drawing/2014/main" id="{F7C376C8-716F-4D15-BC8F-C55D961F17D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005013" y="2034633"/>
              <a:ext cx="4659086" cy="3417300"/>
            </a:xfrm>
            <a:prstGeom prst="rect">
              <a:avLst/>
            </a:prstGeom>
          </p:spPr>
        </p:pic>
      </p:grpSp>
      <p:sp>
        <p:nvSpPr>
          <p:cNvPr id="17" name="Elipse 16">
            <a:extLst>
              <a:ext uri="{FF2B5EF4-FFF2-40B4-BE49-F238E27FC236}">
                <a16:creationId xmlns:a16="http://schemas.microsoft.com/office/drawing/2014/main" id="{BBF6EB57-3B8B-4C93-9A4A-5F456B19BECD}"/>
              </a:ext>
            </a:extLst>
          </p:cNvPr>
          <p:cNvSpPr/>
          <p:nvPr/>
        </p:nvSpPr>
        <p:spPr>
          <a:xfrm>
            <a:off x="9746343" y="5305312"/>
            <a:ext cx="178707" cy="180000"/>
          </a:xfrm>
          <a:prstGeom prst="ellipse">
            <a:avLst/>
          </a:prstGeom>
          <a:solidFill>
            <a:srgbClr val="8F0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80B6215B-5A02-4C01-AD91-B9EA5355ED18}"/>
              </a:ext>
            </a:extLst>
          </p:cNvPr>
          <p:cNvSpPr txBox="1"/>
          <p:nvPr/>
        </p:nvSpPr>
        <p:spPr>
          <a:xfrm>
            <a:off x="9999597" y="5227862"/>
            <a:ext cx="1858919" cy="334900"/>
          </a:xfrm>
          <a:prstGeom prst="rect">
            <a:avLst/>
          </a:prstGeom>
          <a:noFill/>
        </p:spPr>
        <p:txBody>
          <a:bodyPr wrap="square" rtlCol="0">
            <a:spAutoFit/>
          </a:bodyPr>
          <a:lstStyle/>
          <a:p>
            <a:pPr>
              <a:lnSpc>
                <a:spcPct val="150000"/>
              </a:lnSpc>
            </a:pPr>
            <a:r>
              <a:rPr lang="es-ES" sz="1200" dirty="0">
                <a:latin typeface="Myriad Pro"/>
              </a:rPr>
              <a:t>Clases NO reutilizadas</a:t>
            </a:r>
          </a:p>
        </p:txBody>
      </p:sp>
      <p:sp>
        <p:nvSpPr>
          <p:cNvPr id="4" name="Marcador de número de diapositiva 3">
            <a:extLst>
              <a:ext uri="{FF2B5EF4-FFF2-40B4-BE49-F238E27FC236}">
                <a16:creationId xmlns:a16="http://schemas.microsoft.com/office/drawing/2014/main" id="{329A756C-83A6-434F-8614-D3DBAA55E1B1}"/>
              </a:ext>
            </a:extLst>
          </p:cNvPr>
          <p:cNvSpPr>
            <a:spLocks noGrp="1"/>
          </p:cNvSpPr>
          <p:nvPr>
            <p:ph type="sldNum" sz="quarter" idx="12"/>
          </p:nvPr>
        </p:nvSpPr>
        <p:spPr/>
        <p:txBody>
          <a:bodyPr/>
          <a:lstStyle/>
          <a:p>
            <a:fld id="{9FD9299C-623A-45CA-8B20-5F0BD572662F}" type="slidenum">
              <a:rPr lang="es-ES" smtClean="0"/>
              <a:t>13</a:t>
            </a:fld>
            <a:endParaRPr lang="es-ES"/>
          </a:p>
        </p:txBody>
      </p:sp>
    </p:spTree>
    <p:extLst>
      <p:ext uri="{BB962C8B-B14F-4D97-AF65-F5344CB8AC3E}">
        <p14:creationId xmlns:p14="http://schemas.microsoft.com/office/powerpoint/2010/main" val="1668720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5BC38ED5-AFC5-43FB-A022-7CBF15A5D32C}"/>
              </a:ext>
            </a:extLst>
          </p:cNvPr>
          <p:cNvGraphicFramePr/>
          <p:nvPr>
            <p:extLst>
              <p:ext uri="{D42A27DB-BD31-4B8C-83A1-F6EECF244321}">
                <p14:modId xmlns:p14="http://schemas.microsoft.com/office/powerpoint/2010/main" val="3236060803"/>
              </p:ext>
            </p:extLst>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ángulo 9">
            <a:extLst>
              <a:ext uri="{FF2B5EF4-FFF2-40B4-BE49-F238E27FC236}">
                <a16:creationId xmlns:a16="http://schemas.microsoft.com/office/drawing/2014/main" id="{76B61B8C-6BED-4E63-BC37-F8AC897018A3}"/>
              </a:ext>
            </a:extLst>
          </p:cNvPr>
          <p:cNvSpPr/>
          <p:nvPr/>
        </p:nvSpPr>
        <p:spPr>
          <a:xfrm>
            <a:off x="1522509" y="74208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64C6657D-9880-4FFE-B57B-9E12C1265BFD}"/>
              </a:ext>
            </a:extLst>
          </p:cNvPr>
          <p:cNvSpPr txBox="1"/>
          <p:nvPr/>
        </p:nvSpPr>
        <p:spPr>
          <a:xfrm>
            <a:off x="2014330" y="602097"/>
            <a:ext cx="6387548" cy="584775"/>
          </a:xfrm>
          <a:prstGeom prst="rect">
            <a:avLst/>
          </a:prstGeom>
          <a:noFill/>
        </p:spPr>
        <p:txBody>
          <a:bodyPr wrap="square" rtlCol="0">
            <a:spAutoFit/>
          </a:bodyPr>
          <a:lstStyle/>
          <a:p>
            <a:r>
              <a:rPr lang="es-ES" sz="3200" dirty="0"/>
              <a:t>Planificación de trayectorias</a:t>
            </a:r>
          </a:p>
        </p:txBody>
      </p:sp>
      <p:graphicFrame>
        <p:nvGraphicFramePr>
          <p:cNvPr id="3" name="Diagrama 2">
            <a:extLst>
              <a:ext uri="{FF2B5EF4-FFF2-40B4-BE49-F238E27FC236}">
                <a16:creationId xmlns:a16="http://schemas.microsoft.com/office/drawing/2014/main" id="{720653F0-CDC3-435D-948D-CB6BAB1006D1}"/>
              </a:ext>
            </a:extLst>
          </p:cNvPr>
          <p:cNvGraphicFramePr/>
          <p:nvPr>
            <p:extLst>
              <p:ext uri="{D42A27DB-BD31-4B8C-83A1-F6EECF244321}">
                <p14:modId xmlns:p14="http://schemas.microsoft.com/office/powerpoint/2010/main" val="3792705889"/>
              </p:ext>
            </p:extLst>
          </p:nvPr>
        </p:nvGraphicFramePr>
        <p:xfrm>
          <a:off x="1846359" y="1517569"/>
          <a:ext cx="8936311" cy="40837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2" name="Grupo 11">
            <a:extLst>
              <a:ext uri="{FF2B5EF4-FFF2-40B4-BE49-F238E27FC236}">
                <a16:creationId xmlns:a16="http://schemas.microsoft.com/office/drawing/2014/main" id="{DBADAC84-537E-4FC3-9C36-29C34CE743D7}"/>
              </a:ext>
            </a:extLst>
          </p:cNvPr>
          <p:cNvGrpSpPr>
            <a:grpSpLocks/>
          </p:cNvGrpSpPr>
          <p:nvPr/>
        </p:nvGrpSpPr>
        <p:grpSpPr bwMode="auto">
          <a:xfrm>
            <a:off x="7474857" y="1256692"/>
            <a:ext cx="4335762" cy="2552658"/>
            <a:chOff x="0" y="0"/>
            <a:chExt cx="54237" cy="32474"/>
          </a:xfrm>
        </p:grpSpPr>
        <p:grpSp>
          <p:nvGrpSpPr>
            <p:cNvPr id="13" name="Grupo 12">
              <a:extLst>
                <a:ext uri="{FF2B5EF4-FFF2-40B4-BE49-F238E27FC236}">
                  <a16:creationId xmlns:a16="http://schemas.microsoft.com/office/drawing/2014/main" id="{EEFBCBA3-459C-489D-A2E5-CE5F429BEE45}"/>
                </a:ext>
              </a:extLst>
            </p:cNvPr>
            <p:cNvGrpSpPr>
              <a:grpSpLocks/>
            </p:cNvGrpSpPr>
            <p:nvPr/>
          </p:nvGrpSpPr>
          <p:grpSpPr bwMode="auto">
            <a:xfrm>
              <a:off x="2830" y="413"/>
              <a:ext cx="51407" cy="32061"/>
              <a:chOff x="2830" y="413"/>
              <a:chExt cx="51407" cy="32061"/>
            </a:xfrm>
          </p:grpSpPr>
          <p:pic>
            <p:nvPicPr>
              <p:cNvPr id="17" name="Imagen 16" descr="Icono&#10;&#10;Descripción generada automáticamente con confianza media">
                <a:extLst>
                  <a:ext uri="{FF2B5EF4-FFF2-40B4-BE49-F238E27FC236}">
                    <a16:creationId xmlns:a16="http://schemas.microsoft.com/office/drawing/2014/main" id="{D245E0D5-9BE9-4366-9B73-409D355B1D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b="4749"/>
              <a:stretch>
                <a:fillRect/>
              </a:stretch>
            </p:blipFill>
            <p:spPr bwMode="auto">
              <a:xfrm>
                <a:off x="2830" y="438"/>
                <a:ext cx="24561" cy="1475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descr="Imagen que contiene Forma&#10;&#10;Descripción generada automáticamente">
                <a:extLst>
                  <a:ext uri="{FF2B5EF4-FFF2-40B4-BE49-F238E27FC236}">
                    <a16:creationId xmlns:a16="http://schemas.microsoft.com/office/drawing/2014/main" id="{78AED173-31B7-422B-B048-35DDAB4BFB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l="6744" t="10829" r="4675" b="10815"/>
              <a:stretch>
                <a:fillRect/>
              </a:stretch>
            </p:blipFill>
            <p:spPr bwMode="auto">
              <a:xfrm>
                <a:off x="30222" y="413"/>
                <a:ext cx="24015" cy="14992"/>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descr="Imagen que contiene biombo, texto, dibujo&#10;&#10;Descripción generada automáticamente">
                <a:extLst>
                  <a:ext uri="{FF2B5EF4-FFF2-40B4-BE49-F238E27FC236}">
                    <a16:creationId xmlns:a16="http://schemas.microsoft.com/office/drawing/2014/main" id="{5584E2C7-1052-42CE-8C1F-B1ABED94BF6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400" y="15405"/>
                <a:ext cx="25965" cy="17069"/>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CuadroTexto 6">
              <a:extLst>
                <a:ext uri="{FF2B5EF4-FFF2-40B4-BE49-F238E27FC236}">
                  <a16:creationId xmlns:a16="http://schemas.microsoft.com/office/drawing/2014/main" id="{A88929CC-22A7-42B8-8CAD-F4214B16742F}"/>
                </a:ext>
              </a:extLst>
            </p:cNvPr>
            <p:cNvSpPr txBox="1">
              <a:spLocks noChangeArrowheads="1"/>
            </p:cNvSpPr>
            <p:nvPr/>
          </p:nvSpPr>
          <p:spPr bwMode="auto">
            <a:xfrm>
              <a:off x="0" y="222"/>
              <a:ext cx="3575" cy="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r>
                <a:rPr lang="es-ES_tradnl"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s-ES" sz="1200" dirty="0">
                <a:effectLst/>
                <a:latin typeface="Times New Roman" panose="02020603050405020304" pitchFamily="18" charset="0"/>
                <a:ea typeface="Times New Roman" panose="02020603050405020304" pitchFamily="18" charset="0"/>
              </a:endParaRPr>
            </a:p>
          </p:txBody>
        </p:sp>
        <p:sp>
          <p:nvSpPr>
            <p:cNvPr id="15" name="CuadroTexto 13">
              <a:extLst>
                <a:ext uri="{FF2B5EF4-FFF2-40B4-BE49-F238E27FC236}">
                  <a16:creationId xmlns:a16="http://schemas.microsoft.com/office/drawing/2014/main" id="{CC71BF45-8287-42A1-A373-3D58CC2D09CB}"/>
                </a:ext>
              </a:extLst>
            </p:cNvPr>
            <p:cNvSpPr txBox="1">
              <a:spLocks noChangeArrowheads="1"/>
            </p:cNvSpPr>
            <p:nvPr/>
          </p:nvSpPr>
          <p:spPr bwMode="auto">
            <a:xfrm>
              <a:off x="27179" y="0"/>
              <a:ext cx="3582" cy="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r>
                <a:rPr lang="es-ES_tradnl"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s-ES" sz="1200" dirty="0">
                <a:effectLst/>
                <a:latin typeface="Times New Roman" panose="02020603050405020304" pitchFamily="18" charset="0"/>
                <a:ea typeface="Times New Roman" panose="02020603050405020304" pitchFamily="18" charset="0"/>
              </a:endParaRPr>
            </a:p>
          </p:txBody>
        </p:sp>
        <p:sp>
          <p:nvSpPr>
            <p:cNvPr id="16" name="CuadroTexto 14">
              <a:extLst>
                <a:ext uri="{FF2B5EF4-FFF2-40B4-BE49-F238E27FC236}">
                  <a16:creationId xmlns:a16="http://schemas.microsoft.com/office/drawing/2014/main" id="{DEEC1D71-0638-4E6B-AEDC-1EA4FD85DFA3}"/>
                </a:ext>
              </a:extLst>
            </p:cNvPr>
            <p:cNvSpPr txBox="1">
              <a:spLocks noChangeArrowheads="1"/>
            </p:cNvSpPr>
            <p:nvPr/>
          </p:nvSpPr>
          <p:spPr bwMode="auto">
            <a:xfrm>
              <a:off x="13322" y="15627"/>
              <a:ext cx="3575" cy="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r>
                <a:rPr lang="es-ES_tradnl"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s-ES" sz="1200" dirty="0">
                <a:effectLst/>
                <a:latin typeface="Times New Roman" panose="02020603050405020304" pitchFamily="18" charset="0"/>
                <a:ea typeface="Times New Roman" panose="02020603050405020304" pitchFamily="18" charset="0"/>
              </a:endParaRPr>
            </a:p>
          </p:txBody>
        </p:sp>
      </p:grpSp>
      <p:sp>
        <p:nvSpPr>
          <p:cNvPr id="2" name="Marcador de número de diapositiva 1">
            <a:extLst>
              <a:ext uri="{FF2B5EF4-FFF2-40B4-BE49-F238E27FC236}">
                <a16:creationId xmlns:a16="http://schemas.microsoft.com/office/drawing/2014/main" id="{E3CEA3BC-B361-44CF-9754-C5B94AA41DAF}"/>
              </a:ext>
            </a:extLst>
          </p:cNvPr>
          <p:cNvSpPr>
            <a:spLocks noGrp="1"/>
          </p:cNvSpPr>
          <p:nvPr>
            <p:ph type="sldNum" sz="quarter" idx="12"/>
          </p:nvPr>
        </p:nvSpPr>
        <p:spPr/>
        <p:txBody>
          <a:bodyPr/>
          <a:lstStyle/>
          <a:p>
            <a:fld id="{9FD9299C-623A-45CA-8B20-5F0BD572662F}" type="slidenum">
              <a:rPr lang="es-ES" smtClean="0"/>
              <a:t>14</a:t>
            </a:fld>
            <a:endParaRPr lang="es-ES"/>
          </a:p>
        </p:txBody>
      </p:sp>
    </p:spTree>
    <p:extLst>
      <p:ext uri="{BB962C8B-B14F-4D97-AF65-F5344CB8AC3E}">
        <p14:creationId xmlns:p14="http://schemas.microsoft.com/office/powerpoint/2010/main" val="37342648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5BC38ED5-AFC5-43FB-A022-7CBF15A5D32C}"/>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ángulo 9">
            <a:extLst>
              <a:ext uri="{FF2B5EF4-FFF2-40B4-BE49-F238E27FC236}">
                <a16:creationId xmlns:a16="http://schemas.microsoft.com/office/drawing/2014/main" id="{76B61B8C-6BED-4E63-BC37-F8AC897018A3}"/>
              </a:ext>
            </a:extLst>
          </p:cNvPr>
          <p:cNvSpPr/>
          <p:nvPr/>
        </p:nvSpPr>
        <p:spPr>
          <a:xfrm>
            <a:off x="1522509" y="74208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64C6657D-9880-4FFE-B57B-9E12C1265BFD}"/>
              </a:ext>
            </a:extLst>
          </p:cNvPr>
          <p:cNvSpPr txBox="1"/>
          <p:nvPr/>
        </p:nvSpPr>
        <p:spPr>
          <a:xfrm>
            <a:off x="2014330" y="602097"/>
            <a:ext cx="6387548" cy="584775"/>
          </a:xfrm>
          <a:prstGeom prst="rect">
            <a:avLst/>
          </a:prstGeom>
          <a:noFill/>
        </p:spPr>
        <p:txBody>
          <a:bodyPr wrap="square" rtlCol="0">
            <a:spAutoFit/>
          </a:bodyPr>
          <a:lstStyle/>
          <a:p>
            <a:r>
              <a:rPr lang="es-ES" sz="3200" dirty="0"/>
              <a:t>Planificación de trayectorias</a:t>
            </a:r>
          </a:p>
        </p:txBody>
      </p:sp>
      <p:graphicFrame>
        <p:nvGraphicFramePr>
          <p:cNvPr id="3" name="Diagrama 2">
            <a:extLst>
              <a:ext uri="{FF2B5EF4-FFF2-40B4-BE49-F238E27FC236}">
                <a16:creationId xmlns:a16="http://schemas.microsoft.com/office/drawing/2014/main" id="{720653F0-CDC3-435D-948D-CB6BAB1006D1}"/>
              </a:ext>
            </a:extLst>
          </p:cNvPr>
          <p:cNvGraphicFramePr/>
          <p:nvPr>
            <p:extLst>
              <p:ext uri="{D42A27DB-BD31-4B8C-83A1-F6EECF244321}">
                <p14:modId xmlns:p14="http://schemas.microsoft.com/office/powerpoint/2010/main" val="207872279"/>
              </p:ext>
            </p:extLst>
          </p:nvPr>
        </p:nvGraphicFramePr>
        <p:xfrm>
          <a:off x="1846359" y="1517569"/>
          <a:ext cx="8936311" cy="40837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Imagen 5">
            <a:extLst>
              <a:ext uri="{FF2B5EF4-FFF2-40B4-BE49-F238E27FC236}">
                <a16:creationId xmlns:a16="http://schemas.microsoft.com/office/drawing/2014/main" id="{2C6A3BAE-5EE6-4571-8C7F-4154230E2C66}"/>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7373258" y="961752"/>
            <a:ext cx="4400982" cy="2460817"/>
          </a:xfrm>
          <a:prstGeom prst="rect">
            <a:avLst/>
          </a:prstGeom>
        </p:spPr>
      </p:pic>
      <p:sp>
        <p:nvSpPr>
          <p:cNvPr id="2" name="Marcador de número de diapositiva 1">
            <a:extLst>
              <a:ext uri="{FF2B5EF4-FFF2-40B4-BE49-F238E27FC236}">
                <a16:creationId xmlns:a16="http://schemas.microsoft.com/office/drawing/2014/main" id="{E58833AB-4692-4B7D-B502-42220768B0B4}"/>
              </a:ext>
            </a:extLst>
          </p:cNvPr>
          <p:cNvSpPr>
            <a:spLocks noGrp="1"/>
          </p:cNvSpPr>
          <p:nvPr>
            <p:ph type="sldNum" sz="quarter" idx="12"/>
          </p:nvPr>
        </p:nvSpPr>
        <p:spPr/>
        <p:txBody>
          <a:bodyPr/>
          <a:lstStyle/>
          <a:p>
            <a:fld id="{9FD9299C-623A-45CA-8B20-5F0BD572662F}" type="slidenum">
              <a:rPr lang="es-ES" smtClean="0"/>
              <a:t>15</a:t>
            </a:fld>
            <a:endParaRPr lang="es-ES"/>
          </a:p>
        </p:txBody>
      </p:sp>
    </p:spTree>
    <p:extLst>
      <p:ext uri="{BB962C8B-B14F-4D97-AF65-F5344CB8AC3E}">
        <p14:creationId xmlns:p14="http://schemas.microsoft.com/office/powerpoint/2010/main" val="390331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5BC38ED5-AFC5-43FB-A022-7CBF15A5D32C}"/>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ángulo 9">
            <a:extLst>
              <a:ext uri="{FF2B5EF4-FFF2-40B4-BE49-F238E27FC236}">
                <a16:creationId xmlns:a16="http://schemas.microsoft.com/office/drawing/2014/main" id="{76B61B8C-6BED-4E63-BC37-F8AC897018A3}"/>
              </a:ext>
            </a:extLst>
          </p:cNvPr>
          <p:cNvSpPr/>
          <p:nvPr/>
        </p:nvSpPr>
        <p:spPr>
          <a:xfrm>
            <a:off x="1522509" y="74208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64C6657D-9880-4FFE-B57B-9E12C1265BFD}"/>
              </a:ext>
            </a:extLst>
          </p:cNvPr>
          <p:cNvSpPr txBox="1"/>
          <p:nvPr/>
        </p:nvSpPr>
        <p:spPr>
          <a:xfrm>
            <a:off x="2014330" y="602097"/>
            <a:ext cx="6387548" cy="584775"/>
          </a:xfrm>
          <a:prstGeom prst="rect">
            <a:avLst/>
          </a:prstGeom>
          <a:noFill/>
        </p:spPr>
        <p:txBody>
          <a:bodyPr wrap="square" rtlCol="0">
            <a:spAutoFit/>
          </a:bodyPr>
          <a:lstStyle/>
          <a:p>
            <a:r>
              <a:rPr lang="es-ES" sz="3200" dirty="0"/>
              <a:t>Planificación de trayectorias</a:t>
            </a:r>
          </a:p>
        </p:txBody>
      </p:sp>
      <p:graphicFrame>
        <p:nvGraphicFramePr>
          <p:cNvPr id="3" name="Diagrama 2">
            <a:extLst>
              <a:ext uri="{FF2B5EF4-FFF2-40B4-BE49-F238E27FC236}">
                <a16:creationId xmlns:a16="http://schemas.microsoft.com/office/drawing/2014/main" id="{720653F0-CDC3-435D-948D-CB6BAB1006D1}"/>
              </a:ext>
            </a:extLst>
          </p:cNvPr>
          <p:cNvGraphicFramePr/>
          <p:nvPr>
            <p:extLst>
              <p:ext uri="{D42A27DB-BD31-4B8C-83A1-F6EECF244321}">
                <p14:modId xmlns:p14="http://schemas.microsoft.com/office/powerpoint/2010/main" val="3506085066"/>
              </p:ext>
            </p:extLst>
          </p:nvPr>
        </p:nvGraphicFramePr>
        <p:xfrm>
          <a:off x="1846359" y="1517569"/>
          <a:ext cx="8936311" cy="40837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Marcador de número de diapositiva 1">
            <a:extLst>
              <a:ext uri="{FF2B5EF4-FFF2-40B4-BE49-F238E27FC236}">
                <a16:creationId xmlns:a16="http://schemas.microsoft.com/office/drawing/2014/main" id="{07C402B9-6DC1-46E1-8B89-C156935BB8E9}"/>
              </a:ext>
            </a:extLst>
          </p:cNvPr>
          <p:cNvSpPr>
            <a:spLocks noGrp="1"/>
          </p:cNvSpPr>
          <p:nvPr>
            <p:ph type="sldNum" sz="quarter" idx="12"/>
          </p:nvPr>
        </p:nvSpPr>
        <p:spPr/>
        <p:txBody>
          <a:bodyPr/>
          <a:lstStyle/>
          <a:p>
            <a:fld id="{9FD9299C-623A-45CA-8B20-5F0BD572662F}" type="slidenum">
              <a:rPr lang="es-ES" smtClean="0"/>
              <a:t>16</a:t>
            </a:fld>
            <a:endParaRPr lang="es-ES"/>
          </a:p>
        </p:txBody>
      </p:sp>
    </p:spTree>
    <p:extLst>
      <p:ext uri="{BB962C8B-B14F-4D97-AF65-F5344CB8AC3E}">
        <p14:creationId xmlns:p14="http://schemas.microsoft.com/office/powerpoint/2010/main" val="117468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5BC38ED5-AFC5-43FB-A022-7CBF15A5D32C}"/>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ángulo 9">
            <a:extLst>
              <a:ext uri="{FF2B5EF4-FFF2-40B4-BE49-F238E27FC236}">
                <a16:creationId xmlns:a16="http://schemas.microsoft.com/office/drawing/2014/main" id="{76B61B8C-6BED-4E63-BC37-F8AC897018A3}"/>
              </a:ext>
            </a:extLst>
          </p:cNvPr>
          <p:cNvSpPr/>
          <p:nvPr/>
        </p:nvSpPr>
        <p:spPr>
          <a:xfrm>
            <a:off x="1522509" y="74208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64C6657D-9880-4FFE-B57B-9E12C1265BFD}"/>
              </a:ext>
            </a:extLst>
          </p:cNvPr>
          <p:cNvSpPr txBox="1"/>
          <p:nvPr/>
        </p:nvSpPr>
        <p:spPr>
          <a:xfrm>
            <a:off x="2014330" y="602097"/>
            <a:ext cx="6387548" cy="584775"/>
          </a:xfrm>
          <a:prstGeom prst="rect">
            <a:avLst/>
          </a:prstGeom>
          <a:noFill/>
        </p:spPr>
        <p:txBody>
          <a:bodyPr wrap="square" rtlCol="0">
            <a:spAutoFit/>
          </a:bodyPr>
          <a:lstStyle/>
          <a:p>
            <a:r>
              <a:rPr lang="es-ES" sz="3200" dirty="0"/>
              <a:t>Planificación de trayectorias</a:t>
            </a:r>
          </a:p>
        </p:txBody>
      </p:sp>
      <p:graphicFrame>
        <p:nvGraphicFramePr>
          <p:cNvPr id="3" name="Diagrama 2">
            <a:extLst>
              <a:ext uri="{FF2B5EF4-FFF2-40B4-BE49-F238E27FC236}">
                <a16:creationId xmlns:a16="http://schemas.microsoft.com/office/drawing/2014/main" id="{720653F0-CDC3-435D-948D-CB6BAB1006D1}"/>
              </a:ext>
            </a:extLst>
          </p:cNvPr>
          <p:cNvGraphicFramePr/>
          <p:nvPr>
            <p:extLst>
              <p:ext uri="{D42A27DB-BD31-4B8C-83A1-F6EECF244321}">
                <p14:modId xmlns:p14="http://schemas.microsoft.com/office/powerpoint/2010/main" val="2448918204"/>
              </p:ext>
            </p:extLst>
          </p:nvPr>
        </p:nvGraphicFramePr>
        <p:xfrm>
          <a:off x="1846359" y="1517569"/>
          <a:ext cx="8936311" cy="40837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Marcador de número de diapositiva 1">
            <a:extLst>
              <a:ext uri="{FF2B5EF4-FFF2-40B4-BE49-F238E27FC236}">
                <a16:creationId xmlns:a16="http://schemas.microsoft.com/office/drawing/2014/main" id="{F182C966-C64C-4B9B-A324-4251B16DC174}"/>
              </a:ext>
            </a:extLst>
          </p:cNvPr>
          <p:cNvSpPr>
            <a:spLocks noGrp="1"/>
          </p:cNvSpPr>
          <p:nvPr>
            <p:ph type="sldNum" sz="quarter" idx="12"/>
          </p:nvPr>
        </p:nvSpPr>
        <p:spPr/>
        <p:txBody>
          <a:bodyPr/>
          <a:lstStyle/>
          <a:p>
            <a:fld id="{9FD9299C-623A-45CA-8B20-5F0BD572662F}" type="slidenum">
              <a:rPr lang="es-ES" smtClean="0"/>
              <a:t>17</a:t>
            </a:fld>
            <a:endParaRPr lang="es-ES"/>
          </a:p>
        </p:txBody>
      </p:sp>
    </p:spTree>
    <p:extLst>
      <p:ext uri="{BB962C8B-B14F-4D97-AF65-F5344CB8AC3E}">
        <p14:creationId xmlns:p14="http://schemas.microsoft.com/office/powerpoint/2010/main" val="936281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5BC38ED5-AFC5-43FB-A022-7CBF15A5D32C}"/>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a:extLst>
              <a:ext uri="{FF2B5EF4-FFF2-40B4-BE49-F238E27FC236}">
                <a16:creationId xmlns:a16="http://schemas.microsoft.com/office/drawing/2014/main" id="{10211BE1-0609-4B5C-95E3-8C7F5AF1C264}"/>
              </a:ext>
            </a:extLst>
          </p:cNvPr>
          <p:cNvPicPr>
            <a:picLocks noChangeAspect="1"/>
          </p:cNvPicPr>
          <p:nvPr/>
        </p:nvPicPr>
        <p:blipFill>
          <a:blip r:embed="rId8"/>
          <a:stretch>
            <a:fillRect/>
          </a:stretch>
        </p:blipFill>
        <p:spPr>
          <a:xfrm>
            <a:off x="6467250" y="2764960"/>
            <a:ext cx="4353151" cy="1328080"/>
          </a:xfrm>
          <a:prstGeom prst="rect">
            <a:avLst/>
          </a:prstGeom>
        </p:spPr>
      </p:pic>
      <p:pic>
        <p:nvPicPr>
          <p:cNvPr id="8" name="Imagen 7">
            <a:extLst>
              <a:ext uri="{FF2B5EF4-FFF2-40B4-BE49-F238E27FC236}">
                <a16:creationId xmlns:a16="http://schemas.microsoft.com/office/drawing/2014/main" id="{C50C429C-4564-4B52-AF91-2C14D893F1E0}"/>
              </a:ext>
            </a:extLst>
          </p:cNvPr>
          <p:cNvPicPr>
            <a:picLocks noChangeAspect="1"/>
          </p:cNvPicPr>
          <p:nvPr/>
        </p:nvPicPr>
        <p:blipFill>
          <a:blip r:embed="rId9"/>
          <a:stretch>
            <a:fillRect/>
          </a:stretch>
        </p:blipFill>
        <p:spPr>
          <a:xfrm>
            <a:off x="2432661" y="2228280"/>
            <a:ext cx="2809875" cy="2444750"/>
          </a:xfrm>
          <a:prstGeom prst="rect">
            <a:avLst/>
          </a:prstGeom>
        </p:spPr>
      </p:pic>
      <p:sp>
        <p:nvSpPr>
          <p:cNvPr id="11" name="Rectángulo 10">
            <a:extLst>
              <a:ext uri="{FF2B5EF4-FFF2-40B4-BE49-F238E27FC236}">
                <a16:creationId xmlns:a16="http://schemas.microsoft.com/office/drawing/2014/main" id="{281EBDE8-BC14-4EE1-BDFD-F5EB38904949}"/>
              </a:ext>
            </a:extLst>
          </p:cNvPr>
          <p:cNvSpPr/>
          <p:nvPr/>
        </p:nvSpPr>
        <p:spPr>
          <a:xfrm>
            <a:off x="1522509" y="74208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a:extLst>
              <a:ext uri="{FF2B5EF4-FFF2-40B4-BE49-F238E27FC236}">
                <a16:creationId xmlns:a16="http://schemas.microsoft.com/office/drawing/2014/main" id="{DDF1AAE4-9445-452C-B7CF-7693907E82C5}"/>
              </a:ext>
            </a:extLst>
          </p:cNvPr>
          <p:cNvSpPr txBox="1"/>
          <p:nvPr/>
        </p:nvSpPr>
        <p:spPr>
          <a:xfrm>
            <a:off x="2014330" y="602097"/>
            <a:ext cx="2485481" cy="584775"/>
          </a:xfrm>
          <a:prstGeom prst="rect">
            <a:avLst/>
          </a:prstGeom>
          <a:noFill/>
        </p:spPr>
        <p:txBody>
          <a:bodyPr wrap="square" rtlCol="0">
            <a:spAutoFit/>
          </a:bodyPr>
          <a:lstStyle/>
          <a:p>
            <a:r>
              <a:rPr lang="es-ES" sz="3200" dirty="0"/>
              <a:t>Librerías</a:t>
            </a:r>
          </a:p>
        </p:txBody>
      </p:sp>
      <p:sp>
        <p:nvSpPr>
          <p:cNvPr id="13" name="Marcador de número de diapositiva 12">
            <a:extLst>
              <a:ext uri="{FF2B5EF4-FFF2-40B4-BE49-F238E27FC236}">
                <a16:creationId xmlns:a16="http://schemas.microsoft.com/office/drawing/2014/main" id="{BF264087-1C46-48E3-8567-89F60DF5E164}"/>
              </a:ext>
            </a:extLst>
          </p:cNvPr>
          <p:cNvSpPr>
            <a:spLocks noGrp="1"/>
          </p:cNvSpPr>
          <p:nvPr>
            <p:ph type="sldNum" sz="quarter" idx="12"/>
          </p:nvPr>
        </p:nvSpPr>
        <p:spPr/>
        <p:txBody>
          <a:bodyPr/>
          <a:lstStyle/>
          <a:p>
            <a:fld id="{9FD9299C-623A-45CA-8B20-5F0BD572662F}" type="slidenum">
              <a:rPr lang="es-ES" smtClean="0"/>
              <a:t>18</a:t>
            </a:fld>
            <a:endParaRPr lang="es-ES"/>
          </a:p>
        </p:txBody>
      </p:sp>
    </p:spTree>
    <p:extLst>
      <p:ext uri="{BB962C8B-B14F-4D97-AF65-F5344CB8AC3E}">
        <p14:creationId xmlns:p14="http://schemas.microsoft.com/office/powerpoint/2010/main" val="173322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extLst>
              <p:ext uri="{D42A27DB-BD31-4B8C-83A1-F6EECF244321}">
                <p14:modId xmlns:p14="http://schemas.microsoft.com/office/powerpoint/2010/main" val="3355490754"/>
              </p:ext>
            </p:extLst>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4F0932AB-BA8D-4E41-9899-D4EBF32247F5}"/>
              </a:ext>
            </a:extLst>
          </p:cNvPr>
          <p:cNvPicPr>
            <a:picLocks noChangeAspect="1"/>
          </p:cNvPicPr>
          <p:nvPr/>
        </p:nvPicPr>
        <p:blipFill>
          <a:blip r:embed="rId8"/>
          <a:stretch>
            <a:fillRect/>
          </a:stretch>
        </p:blipFill>
        <p:spPr>
          <a:xfrm>
            <a:off x="2777541" y="788190"/>
            <a:ext cx="7379417" cy="4835071"/>
          </a:xfrm>
          <a:prstGeom prst="rect">
            <a:avLst/>
          </a:prstGeom>
        </p:spPr>
      </p:pic>
      <p:grpSp>
        <p:nvGrpSpPr>
          <p:cNvPr id="4" name="Grupo 3">
            <a:extLst>
              <a:ext uri="{FF2B5EF4-FFF2-40B4-BE49-F238E27FC236}">
                <a16:creationId xmlns:a16="http://schemas.microsoft.com/office/drawing/2014/main" id="{2118FCFD-C2AE-41B1-8B39-2E8DCD8A26EE}"/>
              </a:ext>
            </a:extLst>
          </p:cNvPr>
          <p:cNvGrpSpPr/>
          <p:nvPr/>
        </p:nvGrpSpPr>
        <p:grpSpPr>
          <a:xfrm>
            <a:off x="8134376" y="790290"/>
            <a:ext cx="1950141" cy="888898"/>
            <a:chOff x="8978657" y="1537228"/>
            <a:chExt cx="1950141" cy="888898"/>
          </a:xfrm>
        </p:grpSpPr>
        <p:pic>
          <p:nvPicPr>
            <p:cNvPr id="5" name="Imagen 4" descr="Un conjunto de letras negras en un fondo negro&#10;&#10;Descripción generada automáticamente con confianza media">
              <a:extLst>
                <a:ext uri="{FF2B5EF4-FFF2-40B4-BE49-F238E27FC236}">
                  <a16:creationId xmlns:a16="http://schemas.microsoft.com/office/drawing/2014/main" id="{C5C013E9-67DB-4443-A112-77D0242DC403}"/>
                </a:ext>
              </a:extLst>
            </p:cNvPr>
            <p:cNvPicPr>
              <a:picLocks noChangeAspect="1"/>
            </p:cNvPicPr>
            <p:nvPr/>
          </p:nvPicPr>
          <p:blipFill rotWithShape="1">
            <a:blip r:embed="rId9">
              <a:extLst>
                <a:ext uri="{28A0092B-C50C-407E-A947-70E740481C1C}">
                  <a14:useLocalDpi xmlns:a14="http://schemas.microsoft.com/office/drawing/2010/main" val="0"/>
                </a:ext>
              </a:extLst>
            </a:blip>
            <a:srcRect l="20236" t="20390" r="35464" b="29515"/>
            <a:stretch/>
          </p:blipFill>
          <p:spPr>
            <a:xfrm>
              <a:off x="8978657" y="1537228"/>
              <a:ext cx="1009754" cy="888898"/>
            </a:xfrm>
            <a:prstGeom prst="rect">
              <a:avLst/>
            </a:prstGeom>
          </p:spPr>
        </p:pic>
        <p:sp>
          <p:nvSpPr>
            <p:cNvPr id="6" name="CuadroTexto 5">
              <a:extLst>
                <a:ext uri="{FF2B5EF4-FFF2-40B4-BE49-F238E27FC236}">
                  <a16:creationId xmlns:a16="http://schemas.microsoft.com/office/drawing/2014/main" id="{D6E314D2-B013-4669-9981-3EED23F3C86C}"/>
                </a:ext>
              </a:extLst>
            </p:cNvPr>
            <p:cNvSpPr txBox="1"/>
            <p:nvPr/>
          </p:nvSpPr>
          <p:spPr>
            <a:xfrm>
              <a:off x="9919044" y="1537228"/>
              <a:ext cx="1009754" cy="888898"/>
            </a:xfrm>
            <a:prstGeom prst="rect">
              <a:avLst/>
            </a:prstGeom>
            <a:noFill/>
          </p:spPr>
          <p:txBody>
            <a:bodyPr wrap="square" rtlCol="0">
              <a:spAutoFit/>
            </a:bodyPr>
            <a:lstStyle/>
            <a:p>
              <a:pPr>
                <a:lnSpc>
                  <a:spcPct val="150000"/>
                </a:lnSpc>
              </a:pPr>
              <a:r>
                <a:rPr lang="es-ES" sz="1200" dirty="0">
                  <a:latin typeface="Myriad Pro"/>
                </a:rPr>
                <a:t>Agregación</a:t>
              </a:r>
            </a:p>
            <a:p>
              <a:pPr>
                <a:lnSpc>
                  <a:spcPct val="150000"/>
                </a:lnSpc>
              </a:pPr>
              <a:r>
                <a:rPr lang="es-ES" sz="1200" dirty="0">
                  <a:latin typeface="Myriad Pro"/>
                </a:rPr>
                <a:t>Uso</a:t>
              </a:r>
            </a:p>
            <a:p>
              <a:pPr>
                <a:lnSpc>
                  <a:spcPct val="150000"/>
                </a:lnSpc>
              </a:pPr>
              <a:r>
                <a:rPr lang="es-ES" sz="1200" dirty="0">
                  <a:latin typeface="Myriad Pro"/>
                </a:rPr>
                <a:t>Herencia</a:t>
              </a:r>
            </a:p>
          </p:txBody>
        </p:sp>
      </p:grpSp>
      <p:sp>
        <p:nvSpPr>
          <p:cNvPr id="2" name="Marcador de número de diapositiva 1">
            <a:extLst>
              <a:ext uri="{FF2B5EF4-FFF2-40B4-BE49-F238E27FC236}">
                <a16:creationId xmlns:a16="http://schemas.microsoft.com/office/drawing/2014/main" id="{412830DB-F74E-4694-B894-BAFE9742595B}"/>
              </a:ext>
            </a:extLst>
          </p:cNvPr>
          <p:cNvSpPr>
            <a:spLocks noGrp="1"/>
          </p:cNvSpPr>
          <p:nvPr>
            <p:ph type="sldNum" sz="quarter" idx="12"/>
          </p:nvPr>
        </p:nvSpPr>
        <p:spPr/>
        <p:txBody>
          <a:bodyPr/>
          <a:lstStyle/>
          <a:p>
            <a:fld id="{9FD9299C-623A-45CA-8B20-5F0BD572662F}" type="slidenum">
              <a:rPr lang="es-ES" smtClean="0"/>
              <a:t>19</a:t>
            </a:fld>
            <a:endParaRPr lang="es-ES"/>
          </a:p>
        </p:txBody>
      </p:sp>
      <p:sp>
        <p:nvSpPr>
          <p:cNvPr id="10" name="Elipse 9">
            <a:extLst>
              <a:ext uri="{FF2B5EF4-FFF2-40B4-BE49-F238E27FC236}">
                <a16:creationId xmlns:a16="http://schemas.microsoft.com/office/drawing/2014/main" id="{68CD4756-AF4C-4F8F-9D15-4ADD42200756}"/>
              </a:ext>
            </a:extLst>
          </p:cNvPr>
          <p:cNvSpPr/>
          <p:nvPr/>
        </p:nvSpPr>
        <p:spPr>
          <a:xfrm>
            <a:off x="1278999" y="394656"/>
            <a:ext cx="178707" cy="18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CA0434A3-F817-4346-982A-5995BCF23144}"/>
              </a:ext>
            </a:extLst>
          </p:cNvPr>
          <p:cNvSpPr txBox="1"/>
          <p:nvPr/>
        </p:nvSpPr>
        <p:spPr>
          <a:xfrm>
            <a:off x="1513965" y="298918"/>
            <a:ext cx="3058035" cy="334900"/>
          </a:xfrm>
          <a:prstGeom prst="rect">
            <a:avLst/>
          </a:prstGeom>
          <a:noFill/>
        </p:spPr>
        <p:txBody>
          <a:bodyPr wrap="square" rtlCol="0">
            <a:spAutoFit/>
          </a:bodyPr>
          <a:lstStyle/>
          <a:p>
            <a:pPr>
              <a:lnSpc>
                <a:spcPct val="150000"/>
              </a:lnSpc>
            </a:pPr>
            <a:r>
              <a:rPr lang="es-ES" sz="1200" dirty="0">
                <a:latin typeface="Myriad Pro"/>
              </a:rPr>
              <a:t>Clases  NO creadas en este proyecto</a:t>
            </a:r>
          </a:p>
        </p:txBody>
      </p:sp>
    </p:spTree>
    <p:extLst>
      <p:ext uri="{BB962C8B-B14F-4D97-AF65-F5344CB8AC3E}">
        <p14:creationId xmlns:p14="http://schemas.microsoft.com/office/powerpoint/2010/main" val="2189446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90CED2-72DA-49F5-8068-294F7EEF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 name="Diagrama 2">
            <a:extLst>
              <a:ext uri="{FF2B5EF4-FFF2-40B4-BE49-F238E27FC236}">
                <a16:creationId xmlns:a16="http://schemas.microsoft.com/office/drawing/2014/main" id="{4426F889-85D7-4324-BCDF-567B123EE87F}"/>
              </a:ext>
            </a:extLst>
          </p:cNvPr>
          <p:cNvGraphicFramePr/>
          <p:nvPr>
            <p:extLst>
              <p:ext uri="{D42A27DB-BD31-4B8C-83A1-F6EECF244321}">
                <p14:modId xmlns:p14="http://schemas.microsoft.com/office/powerpoint/2010/main" val="356208107"/>
              </p:ext>
            </p:extLst>
          </p:nvPr>
        </p:nvGraphicFramePr>
        <p:xfrm>
          <a:off x="1828800" y="16383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Marcador de número de diapositiva 1">
            <a:extLst>
              <a:ext uri="{FF2B5EF4-FFF2-40B4-BE49-F238E27FC236}">
                <a16:creationId xmlns:a16="http://schemas.microsoft.com/office/drawing/2014/main" id="{9312BB71-F263-4E3A-B794-E9E8A21B0D31}"/>
              </a:ext>
            </a:extLst>
          </p:cNvPr>
          <p:cNvSpPr>
            <a:spLocks noGrp="1"/>
          </p:cNvSpPr>
          <p:nvPr>
            <p:ph type="sldNum" sz="quarter" idx="12"/>
          </p:nvPr>
        </p:nvSpPr>
        <p:spPr/>
        <p:txBody>
          <a:bodyPr/>
          <a:lstStyle/>
          <a:p>
            <a:fld id="{9FD9299C-623A-45CA-8B20-5F0BD572662F}" type="slidenum">
              <a:rPr lang="es-ES" smtClean="0"/>
              <a:t>2</a:t>
            </a:fld>
            <a:endParaRPr lang="es-ES"/>
          </a:p>
        </p:txBody>
      </p:sp>
    </p:spTree>
    <p:extLst>
      <p:ext uri="{BB962C8B-B14F-4D97-AF65-F5344CB8AC3E}">
        <p14:creationId xmlns:p14="http://schemas.microsoft.com/office/powerpoint/2010/main" val="660697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upo 9">
            <a:extLst>
              <a:ext uri="{FF2B5EF4-FFF2-40B4-BE49-F238E27FC236}">
                <a16:creationId xmlns:a16="http://schemas.microsoft.com/office/drawing/2014/main" id="{992B3F3C-5F7B-4B65-A1B6-52F8A35286D5}"/>
              </a:ext>
            </a:extLst>
          </p:cNvPr>
          <p:cNvGrpSpPr/>
          <p:nvPr/>
        </p:nvGrpSpPr>
        <p:grpSpPr>
          <a:xfrm>
            <a:off x="898093" y="498667"/>
            <a:ext cx="3347902" cy="1683432"/>
            <a:chOff x="2036042" y="2528872"/>
            <a:chExt cx="2522317" cy="1428473"/>
          </a:xfrm>
          <a:solidFill>
            <a:schemeClr val="accent1">
              <a:lumMod val="60000"/>
              <a:lumOff val="40000"/>
            </a:schemeClr>
          </a:solidFill>
        </p:grpSpPr>
        <p:sp>
          <p:nvSpPr>
            <p:cNvPr id="11" name="Forma libre: forma 10">
              <a:extLst>
                <a:ext uri="{FF2B5EF4-FFF2-40B4-BE49-F238E27FC236}">
                  <a16:creationId xmlns:a16="http://schemas.microsoft.com/office/drawing/2014/main" id="{F9A7CD97-5001-49F1-A95D-21DDAF6CF74B}"/>
                </a:ext>
              </a:extLst>
            </p:cNvPr>
            <p:cNvSpPr/>
            <p:nvPr/>
          </p:nvSpPr>
          <p:spPr>
            <a:xfrm>
              <a:off x="2036042" y="2528872"/>
              <a:ext cx="1838086" cy="1058781"/>
            </a:xfrm>
            <a:custGeom>
              <a:avLst/>
              <a:gdLst>
                <a:gd name="connsiteX0" fmla="*/ 0 w 1838086"/>
                <a:gd name="connsiteY0" fmla="*/ 105878 h 1058781"/>
                <a:gd name="connsiteX1" fmla="*/ 105878 w 1838086"/>
                <a:gd name="connsiteY1" fmla="*/ 0 h 1058781"/>
                <a:gd name="connsiteX2" fmla="*/ 1732208 w 1838086"/>
                <a:gd name="connsiteY2" fmla="*/ 0 h 1058781"/>
                <a:gd name="connsiteX3" fmla="*/ 1838086 w 1838086"/>
                <a:gd name="connsiteY3" fmla="*/ 105878 h 1058781"/>
                <a:gd name="connsiteX4" fmla="*/ 1838086 w 1838086"/>
                <a:gd name="connsiteY4" fmla="*/ 952903 h 1058781"/>
                <a:gd name="connsiteX5" fmla="*/ 1732208 w 1838086"/>
                <a:gd name="connsiteY5" fmla="*/ 1058781 h 1058781"/>
                <a:gd name="connsiteX6" fmla="*/ 105878 w 1838086"/>
                <a:gd name="connsiteY6" fmla="*/ 1058781 h 1058781"/>
                <a:gd name="connsiteX7" fmla="*/ 0 w 1838086"/>
                <a:gd name="connsiteY7" fmla="*/ 952903 h 1058781"/>
                <a:gd name="connsiteX8" fmla="*/ 0 w 1838086"/>
                <a:gd name="connsiteY8" fmla="*/ 105878 h 10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8086" h="1058781">
                  <a:moveTo>
                    <a:pt x="0" y="105878"/>
                  </a:moveTo>
                  <a:cubicBezTo>
                    <a:pt x="0" y="47403"/>
                    <a:pt x="47403" y="0"/>
                    <a:pt x="105878" y="0"/>
                  </a:cubicBezTo>
                  <a:lnTo>
                    <a:pt x="1732208" y="0"/>
                  </a:lnTo>
                  <a:cubicBezTo>
                    <a:pt x="1790683" y="0"/>
                    <a:pt x="1838086" y="47403"/>
                    <a:pt x="1838086" y="105878"/>
                  </a:cubicBezTo>
                  <a:lnTo>
                    <a:pt x="1838086" y="952903"/>
                  </a:lnTo>
                  <a:cubicBezTo>
                    <a:pt x="1838086" y="1011378"/>
                    <a:pt x="1790683" y="1058781"/>
                    <a:pt x="1732208" y="1058781"/>
                  </a:cubicBezTo>
                  <a:lnTo>
                    <a:pt x="105878" y="1058781"/>
                  </a:lnTo>
                  <a:cubicBezTo>
                    <a:pt x="47403" y="1058781"/>
                    <a:pt x="0" y="1011378"/>
                    <a:pt x="0" y="952903"/>
                  </a:cubicBezTo>
                  <a:lnTo>
                    <a:pt x="0" y="105878"/>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28" tIns="135128" rIns="135128" bIns="425317" numCol="1" spcCol="1270" anchor="t" anchorCtr="0">
              <a:noAutofit/>
            </a:bodyPr>
            <a:lstStyle/>
            <a:p>
              <a:pPr marL="0" lvl="0" indent="0" algn="ctr" defTabSz="844550">
                <a:lnSpc>
                  <a:spcPct val="90000"/>
                </a:lnSpc>
                <a:spcBef>
                  <a:spcPct val="0"/>
                </a:spcBef>
                <a:spcAft>
                  <a:spcPct val="35000"/>
                </a:spcAft>
                <a:buNone/>
              </a:pPr>
              <a:r>
                <a:rPr lang="es-ES" kern="1200" dirty="0"/>
                <a:t>Cálculo de trayectorias</a:t>
              </a:r>
            </a:p>
            <a:p>
              <a:pPr marL="0" lvl="0" indent="0" algn="ctr" defTabSz="844550">
                <a:lnSpc>
                  <a:spcPct val="90000"/>
                </a:lnSpc>
                <a:spcBef>
                  <a:spcPct val="0"/>
                </a:spcBef>
                <a:spcAft>
                  <a:spcPct val="35000"/>
                </a:spcAft>
                <a:buNone/>
              </a:pPr>
              <a:r>
                <a:rPr lang="es-ES" dirty="0"/>
                <a:t>(secuencia de puntos)</a:t>
              </a:r>
              <a:endParaRPr lang="es-ES" kern="1200" dirty="0"/>
            </a:p>
          </p:txBody>
        </p:sp>
        <p:sp>
          <p:nvSpPr>
            <p:cNvPr id="13" name="Forma libre: forma 12">
              <a:extLst>
                <a:ext uri="{FF2B5EF4-FFF2-40B4-BE49-F238E27FC236}">
                  <a16:creationId xmlns:a16="http://schemas.microsoft.com/office/drawing/2014/main" id="{B8708C36-F0E9-4FFD-8475-19F617B27E7D}"/>
                </a:ext>
              </a:extLst>
            </p:cNvPr>
            <p:cNvSpPr/>
            <p:nvPr/>
          </p:nvSpPr>
          <p:spPr>
            <a:xfrm rot="1817926">
              <a:off x="3967627" y="3499715"/>
              <a:ext cx="590732" cy="457630"/>
            </a:xfrm>
            <a:custGeom>
              <a:avLst/>
              <a:gdLst>
                <a:gd name="connsiteX0" fmla="*/ 0 w 590732"/>
                <a:gd name="connsiteY0" fmla="*/ 91526 h 457630"/>
                <a:gd name="connsiteX1" fmla="*/ 361917 w 590732"/>
                <a:gd name="connsiteY1" fmla="*/ 91526 h 457630"/>
                <a:gd name="connsiteX2" fmla="*/ 361917 w 590732"/>
                <a:gd name="connsiteY2" fmla="*/ 0 h 457630"/>
                <a:gd name="connsiteX3" fmla="*/ 590732 w 590732"/>
                <a:gd name="connsiteY3" fmla="*/ 228815 h 457630"/>
                <a:gd name="connsiteX4" fmla="*/ 361917 w 590732"/>
                <a:gd name="connsiteY4" fmla="*/ 457630 h 457630"/>
                <a:gd name="connsiteX5" fmla="*/ 361917 w 590732"/>
                <a:gd name="connsiteY5" fmla="*/ 366104 h 457630"/>
                <a:gd name="connsiteX6" fmla="*/ 0 w 590732"/>
                <a:gd name="connsiteY6" fmla="*/ 366104 h 457630"/>
                <a:gd name="connsiteX7" fmla="*/ 0 w 590732"/>
                <a:gd name="connsiteY7" fmla="*/ 91526 h 45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732" h="457630">
                  <a:moveTo>
                    <a:pt x="0" y="91526"/>
                  </a:moveTo>
                  <a:lnTo>
                    <a:pt x="361917" y="91526"/>
                  </a:lnTo>
                  <a:lnTo>
                    <a:pt x="361917" y="0"/>
                  </a:lnTo>
                  <a:lnTo>
                    <a:pt x="590732" y="228815"/>
                  </a:lnTo>
                  <a:lnTo>
                    <a:pt x="361917" y="457630"/>
                  </a:lnTo>
                  <a:lnTo>
                    <a:pt x="361917" y="366104"/>
                  </a:lnTo>
                  <a:lnTo>
                    <a:pt x="0" y="366104"/>
                  </a:lnTo>
                  <a:lnTo>
                    <a:pt x="0" y="91526"/>
                  </a:lnTo>
                  <a:close/>
                </a:path>
              </a:pathLst>
            </a:custGeom>
            <a:grpFill/>
            <a:ln>
              <a:solidFill>
                <a:schemeClr val="accent1"/>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1526" rIns="137289" bIns="91526" numCol="1" spcCol="1270" anchor="ctr" anchorCtr="0">
              <a:noAutofit/>
            </a:bodyPr>
            <a:lstStyle/>
            <a:p>
              <a:pPr marL="0" lvl="0" indent="0" algn="ctr" defTabSz="666750">
                <a:lnSpc>
                  <a:spcPct val="90000"/>
                </a:lnSpc>
                <a:spcBef>
                  <a:spcPct val="0"/>
                </a:spcBef>
                <a:spcAft>
                  <a:spcPct val="35000"/>
                </a:spcAft>
                <a:buNone/>
              </a:pPr>
              <a:endParaRPr lang="es-ES" sz="1500" kern="1200" dirty="0"/>
            </a:p>
          </p:txBody>
        </p:sp>
      </p:grpSp>
      <p:grpSp>
        <p:nvGrpSpPr>
          <p:cNvPr id="24" name="Grupo 23">
            <a:extLst>
              <a:ext uri="{FF2B5EF4-FFF2-40B4-BE49-F238E27FC236}">
                <a16:creationId xmlns:a16="http://schemas.microsoft.com/office/drawing/2014/main" id="{9E74F505-8029-4DAA-B4BB-06D052423B44}"/>
              </a:ext>
            </a:extLst>
          </p:cNvPr>
          <p:cNvGrpSpPr/>
          <p:nvPr/>
        </p:nvGrpSpPr>
        <p:grpSpPr>
          <a:xfrm>
            <a:off x="4370097" y="1351146"/>
            <a:ext cx="4652119" cy="2441017"/>
            <a:chOff x="5044522" y="1122546"/>
            <a:chExt cx="4652119" cy="2441017"/>
          </a:xfrm>
        </p:grpSpPr>
        <p:sp>
          <p:nvSpPr>
            <p:cNvPr id="25" name="Forma libre: forma 24">
              <a:extLst>
                <a:ext uri="{FF2B5EF4-FFF2-40B4-BE49-F238E27FC236}">
                  <a16:creationId xmlns:a16="http://schemas.microsoft.com/office/drawing/2014/main" id="{6C4BB37F-2C97-4E6B-AC51-E1069E3015F5}"/>
                </a:ext>
              </a:extLst>
            </p:cNvPr>
            <p:cNvSpPr/>
            <p:nvPr/>
          </p:nvSpPr>
          <p:spPr>
            <a:xfrm>
              <a:off x="5044522" y="1624446"/>
              <a:ext cx="2211101" cy="1437216"/>
            </a:xfrm>
            <a:custGeom>
              <a:avLst/>
              <a:gdLst>
                <a:gd name="connsiteX0" fmla="*/ 0 w 2211101"/>
                <a:gd name="connsiteY0" fmla="*/ 239541 h 1437216"/>
                <a:gd name="connsiteX1" fmla="*/ 239541 w 2211101"/>
                <a:gd name="connsiteY1" fmla="*/ 0 h 1437216"/>
                <a:gd name="connsiteX2" fmla="*/ 1971560 w 2211101"/>
                <a:gd name="connsiteY2" fmla="*/ 0 h 1437216"/>
                <a:gd name="connsiteX3" fmla="*/ 2211101 w 2211101"/>
                <a:gd name="connsiteY3" fmla="*/ 239541 h 1437216"/>
                <a:gd name="connsiteX4" fmla="*/ 2211101 w 2211101"/>
                <a:gd name="connsiteY4" fmla="*/ 1197675 h 1437216"/>
                <a:gd name="connsiteX5" fmla="*/ 1971560 w 2211101"/>
                <a:gd name="connsiteY5" fmla="*/ 1437216 h 1437216"/>
                <a:gd name="connsiteX6" fmla="*/ 239541 w 2211101"/>
                <a:gd name="connsiteY6" fmla="*/ 1437216 h 1437216"/>
                <a:gd name="connsiteX7" fmla="*/ 0 w 2211101"/>
                <a:gd name="connsiteY7" fmla="*/ 1197675 h 1437216"/>
                <a:gd name="connsiteX8" fmla="*/ 0 w 2211101"/>
                <a:gd name="connsiteY8" fmla="*/ 239541 h 143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1101" h="1437216">
                  <a:moveTo>
                    <a:pt x="0" y="239541"/>
                  </a:moveTo>
                  <a:cubicBezTo>
                    <a:pt x="0" y="107246"/>
                    <a:pt x="107246" y="0"/>
                    <a:pt x="239541" y="0"/>
                  </a:cubicBezTo>
                  <a:lnTo>
                    <a:pt x="1971560" y="0"/>
                  </a:lnTo>
                  <a:cubicBezTo>
                    <a:pt x="2103855" y="0"/>
                    <a:pt x="2211101" y="107246"/>
                    <a:pt x="2211101" y="239541"/>
                  </a:cubicBezTo>
                  <a:lnTo>
                    <a:pt x="2211101" y="1197675"/>
                  </a:lnTo>
                  <a:cubicBezTo>
                    <a:pt x="2211101" y="1329970"/>
                    <a:pt x="2103855" y="1437216"/>
                    <a:pt x="1971560" y="1437216"/>
                  </a:cubicBezTo>
                  <a:lnTo>
                    <a:pt x="239541" y="1437216"/>
                  </a:lnTo>
                  <a:cubicBezTo>
                    <a:pt x="107246" y="1437216"/>
                    <a:pt x="0" y="1329970"/>
                    <a:pt x="0" y="1197675"/>
                  </a:cubicBezTo>
                  <a:lnTo>
                    <a:pt x="0" y="23954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649" tIns="180649" rIns="180649" bIns="180649" numCol="1" spcCol="1270" anchor="ctr" anchorCtr="0">
              <a:noAutofit/>
            </a:bodyPr>
            <a:lstStyle/>
            <a:p>
              <a:pPr marL="0" lvl="0" indent="0" algn="ctr" defTabSz="1289050">
                <a:lnSpc>
                  <a:spcPct val="90000"/>
                </a:lnSpc>
                <a:spcBef>
                  <a:spcPct val="0"/>
                </a:spcBef>
                <a:spcAft>
                  <a:spcPct val="35000"/>
                </a:spcAft>
                <a:buNone/>
              </a:pPr>
              <a:r>
                <a:rPr lang="es-ES" sz="2900" kern="1200" dirty="0"/>
                <a:t>Controlador</a:t>
              </a:r>
            </a:p>
          </p:txBody>
        </p:sp>
        <p:sp>
          <p:nvSpPr>
            <p:cNvPr id="26" name="Forma libre: forma 25">
              <a:extLst>
                <a:ext uri="{FF2B5EF4-FFF2-40B4-BE49-F238E27FC236}">
                  <a16:creationId xmlns:a16="http://schemas.microsoft.com/office/drawing/2014/main" id="{C98D1951-A0D2-4588-9FDD-DADB679833CE}"/>
                </a:ext>
              </a:extLst>
            </p:cNvPr>
            <p:cNvSpPr/>
            <p:nvPr/>
          </p:nvSpPr>
          <p:spPr>
            <a:xfrm>
              <a:off x="6150073" y="1122546"/>
              <a:ext cx="2441017" cy="2441017"/>
            </a:xfrm>
            <a:custGeom>
              <a:avLst/>
              <a:gdLst/>
              <a:ahLst/>
              <a:cxnLst/>
              <a:rect l="0" t="0" r="0" b="0"/>
              <a:pathLst>
                <a:path>
                  <a:moveTo>
                    <a:pt x="513405" y="225699"/>
                  </a:moveTo>
                  <a:arcTo wR="1220508" hR="1220508" stAng="14075704" swAng="4248593"/>
                </a:path>
              </a:pathLst>
            </a:custGeom>
            <a:noFill/>
            <a:ln w="28575">
              <a:solidFill>
                <a:schemeClr val="accent1"/>
              </a:solidFill>
              <a:tailEnd type="arrow"/>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Forma libre: forma 26">
              <a:extLst>
                <a:ext uri="{FF2B5EF4-FFF2-40B4-BE49-F238E27FC236}">
                  <a16:creationId xmlns:a16="http://schemas.microsoft.com/office/drawing/2014/main" id="{BA074125-1607-4E89-A804-08A40B7E15F3}"/>
                </a:ext>
              </a:extLst>
            </p:cNvPr>
            <p:cNvSpPr/>
            <p:nvPr/>
          </p:nvSpPr>
          <p:spPr>
            <a:xfrm>
              <a:off x="7485540" y="1624446"/>
              <a:ext cx="2211101" cy="1437216"/>
            </a:xfrm>
            <a:custGeom>
              <a:avLst/>
              <a:gdLst>
                <a:gd name="connsiteX0" fmla="*/ 0 w 2211101"/>
                <a:gd name="connsiteY0" fmla="*/ 239541 h 1437216"/>
                <a:gd name="connsiteX1" fmla="*/ 239541 w 2211101"/>
                <a:gd name="connsiteY1" fmla="*/ 0 h 1437216"/>
                <a:gd name="connsiteX2" fmla="*/ 1971560 w 2211101"/>
                <a:gd name="connsiteY2" fmla="*/ 0 h 1437216"/>
                <a:gd name="connsiteX3" fmla="*/ 2211101 w 2211101"/>
                <a:gd name="connsiteY3" fmla="*/ 239541 h 1437216"/>
                <a:gd name="connsiteX4" fmla="*/ 2211101 w 2211101"/>
                <a:gd name="connsiteY4" fmla="*/ 1197675 h 1437216"/>
                <a:gd name="connsiteX5" fmla="*/ 1971560 w 2211101"/>
                <a:gd name="connsiteY5" fmla="*/ 1437216 h 1437216"/>
                <a:gd name="connsiteX6" fmla="*/ 239541 w 2211101"/>
                <a:gd name="connsiteY6" fmla="*/ 1437216 h 1437216"/>
                <a:gd name="connsiteX7" fmla="*/ 0 w 2211101"/>
                <a:gd name="connsiteY7" fmla="*/ 1197675 h 1437216"/>
                <a:gd name="connsiteX8" fmla="*/ 0 w 2211101"/>
                <a:gd name="connsiteY8" fmla="*/ 239541 h 143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1101" h="1437216">
                  <a:moveTo>
                    <a:pt x="0" y="239541"/>
                  </a:moveTo>
                  <a:cubicBezTo>
                    <a:pt x="0" y="107246"/>
                    <a:pt x="107246" y="0"/>
                    <a:pt x="239541" y="0"/>
                  </a:cubicBezTo>
                  <a:lnTo>
                    <a:pt x="1971560" y="0"/>
                  </a:lnTo>
                  <a:cubicBezTo>
                    <a:pt x="2103855" y="0"/>
                    <a:pt x="2211101" y="107246"/>
                    <a:pt x="2211101" y="239541"/>
                  </a:cubicBezTo>
                  <a:lnTo>
                    <a:pt x="2211101" y="1197675"/>
                  </a:lnTo>
                  <a:cubicBezTo>
                    <a:pt x="2211101" y="1329970"/>
                    <a:pt x="2103855" y="1437216"/>
                    <a:pt x="1971560" y="1437216"/>
                  </a:cubicBezTo>
                  <a:lnTo>
                    <a:pt x="239541" y="1437216"/>
                  </a:lnTo>
                  <a:cubicBezTo>
                    <a:pt x="107246" y="1437216"/>
                    <a:pt x="0" y="1329970"/>
                    <a:pt x="0" y="1197675"/>
                  </a:cubicBezTo>
                  <a:lnTo>
                    <a:pt x="0" y="239541"/>
                  </a:lnTo>
                  <a:close/>
                </a:path>
              </a:pathLst>
            </a:custGeom>
            <a:solidFill>
              <a:schemeClr val="accent1">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649" tIns="180649" rIns="180649" bIns="180649" numCol="1" spcCol="1270" anchor="ctr" anchorCtr="0">
              <a:noAutofit/>
            </a:bodyPr>
            <a:lstStyle/>
            <a:p>
              <a:pPr marL="0" lvl="0" indent="0" algn="ctr" defTabSz="1289050">
                <a:lnSpc>
                  <a:spcPct val="90000"/>
                </a:lnSpc>
                <a:spcBef>
                  <a:spcPct val="0"/>
                </a:spcBef>
                <a:spcAft>
                  <a:spcPct val="35000"/>
                </a:spcAft>
                <a:buNone/>
              </a:pPr>
              <a:r>
                <a:rPr lang="es-ES" sz="2900" kern="1200" dirty="0"/>
                <a:t>Robot</a:t>
              </a:r>
            </a:p>
          </p:txBody>
        </p:sp>
        <p:sp>
          <p:nvSpPr>
            <p:cNvPr id="28" name="Forma libre: forma 27">
              <a:extLst>
                <a:ext uri="{FF2B5EF4-FFF2-40B4-BE49-F238E27FC236}">
                  <a16:creationId xmlns:a16="http://schemas.microsoft.com/office/drawing/2014/main" id="{B4869BB2-ECFC-4A7B-AB90-D5E6DE4657D0}"/>
                </a:ext>
              </a:extLst>
            </p:cNvPr>
            <p:cNvSpPr/>
            <p:nvPr/>
          </p:nvSpPr>
          <p:spPr>
            <a:xfrm>
              <a:off x="6150073" y="1122546"/>
              <a:ext cx="2441017" cy="2441017"/>
            </a:xfrm>
            <a:custGeom>
              <a:avLst/>
              <a:gdLst/>
              <a:ahLst/>
              <a:cxnLst/>
              <a:rect l="0" t="0" r="0" b="0"/>
              <a:pathLst>
                <a:path>
                  <a:moveTo>
                    <a:pt x="1927612" y="2215318"/>
                  </a:moveTo>
                  <a:arcTo wR="1220508" hR="1220508" stAng="3275704" swAng="4248593"/>
                </a:path>
              </a:pathLst>
            </a:custGeom>
            <a:noFill/>
            <a:ln w="28575">
              <a:solidFill>
                <a:schemeClr val="accent1"/>
              </a:solidFill>
              <a:tailEnd type="arrow"/>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s-ES" dirty="0"/>
            </a:p>
            <a:p>
              <a:endParaRPr lang="es-ES" dirty="0"/>
            </a:p>
          </p:txBody>
        </p:sp>
      </p:grpSp>
      <p:sp>
        <p:nvSpPr>
          <p:cNvPr id="23" name="CuadroTexto 22">
            <a:extLst>
              <a:ext uri="{FF2B5EF4-FFF2-40B4-BE49-F238E27FC236}">
                <a16:creationId xmlns:a16="http://schemas.microsoft.com/office/drawing/2014/main" id="{01B617DB-0F7E-45DD-AF7A-ACF7E0E66367}"/>
              </a:ext>
            </a:extLst>
          </p:cNvPr>
          <p:cNvSpPr txBox="1"/>
          <p:nvPr/>
        </p:nvSpPr>
        <p:spPr>
          <a:xfrm>
            <a:off x="6067219" y="3912944"/>
            <a:ext cx="1676400" cy="646331"/>
          </a:xfrm>
          <a:prstGeom prst="rect">
            <a:avLst/>
          </a:prstGeom>
          <a:noFill/>
        </p:spPr>
        <p:txBody>
          <a:bodyPr wrap="square" rtlCol="0">
            <a:spAutoFit/>
          </a:bodyPr>
          <a:lstStyle/>
          <a:p>
            <a:r>
              <a:rPr lang="es-ES" dirty="0"/>
              <a:t>No han llegado a su destino</a:t>
            </a:r>
          </a:p>
        </p:txBody>
      </p:sp>
      <p:sp>
        <p:nvSpPr>
          <p:cNvPr id="29" name="Forma libre: forma 28">
            <a:extLst>
              <a:ext uri="{FF2B5EF4-FFF2-40B4-BE49-F238E27FC236}">
                <a16:creationId xmlns:a16="http://schemas.microsoft.com/office/drawing/2014/main" id="{21CA1796-A648-496E-9FF5-AF0772C44135}"/>
              </a:ext>
            </a:extLst>
          </p:cNvPr>
          <p:cNvSpPr/>
          <p:nvPr/>
        </p:nvSpPr>
        <p:spPr>
          <a:xfrm rot="10800000" flipV="1">
            <a:off x="7686749" y="1351146"/>
            <a:ext cx="2441017" cy="3610020"/>
          </a:xfrm>
          <a:custGeom>
            <a:avLst/>
            <a:gdLst/>
            <a:ahLst/>
            <a:cxnLst/>
            <a:rect l="0" t="0" r="0" b="0"/>
            <a:pathLst>
              <a:path>
                <a:moveTo>
                  <a:pt x="1927612" y="2215318"/>
                </a:moveTo>
                <a:arcTo wR="1220508" hR="1220508" stAng="3275704" swAng="4248593"/>
              </a:path>
            </a:pathLst>
          </a:custGeom>
          <a:noFill/>
          <a:ln w="28575">
            <a:solidFill>
              <a:schemeClr val="accent1"/>
            </a:solidFill>
            <a:tailEnd type="arrow"/>
          </a:ln>
        </p:spPr>
        <p:style>
          <a:lnRef idx="1">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s-ES" dirty="0"/>
          </a:p>
          <a:p>
            <a:endParaRPr lang="es-ES" dirty="0"/>
          </a:p>
        </p:txBody>
      </p:sp>
      <p:sp>
        <p:nvSpPr>
          <p:cNvPr id="30" name="CuadroTexto 29">
            <a:extLst>
              <a:ext uri="{FF2B5EF4-FFF2-40B4-BE49-F238E27FC236}">
                <a16:creationId xmlns:a16="http://schemas.microsoft.com/office/drawing/2014/main" id="{C35F585B-E5D6-4AC1-B9B6-913DFBCEC92B}"/>
              </a:ext>
            </a:extLst>
          </p:cNvPr>
          <p:cNvSpPr txBox="1"/>
          <p:nvPr/>
        </p:nvSpPr>
        <p:spPr>
          <a:xfrm>
            <a:off x="8184016" y="3843370"/>
            <a:ext cx="1676400" cy="646331"/>
          </a:xfrm>
          <a:prstGeom prst="rect">
            <a:avLst/>
          </a:prstGeom>
          <a:noFill/>
        </p:spPr>
        <p:txBody>
          <a:bodyPr wrap="square" rtlCol="0">
            <a:spAutoFit/>
          </a:bodyPr>
          <a:lstStyle/>
          <a:p>
            <a:r>
              <a:rPr lang="es-ES" dirty="0"/>
              <a:t>Han llegado a su destino</a:t>
            </a:r>
          </a:p>
        </p:txBody>
      </p:sp>
      <p:sp>
        <p:nvSpPr>
          <p:cNvPr id="32" name="Forma libre: forma 31">
            <a:extLst>
              <a:ext uri="{FF2B5EF4-FFF2-40B4-BE49-F238E27FC236}">
                <a16:creationId xmlns:a16="http://schemas.microsoft.com/office/drawing/2014/main" id="{B6D475B8-82EB-46BD-BD34-B461739AA9BA}"/>
              </a:ext>
            </a:extLst>
          </p:cNvPr>
          <p:cNvSpPr/>
          <p:nvPr/>
        </p:nvSpPr>
        <p:spPr>
          <a:xfrm>
            <a:off x="9795368" y="2772322"/>
            <a:ext cx="2211101" cy="1437216"/>
          </a:xfrm>
          <a:custGeom>
            <a:avLst/>
            <a:gdLst>
              <a:gd name="connsiteX0" fmla="*/ 0 w 2211101"/>
              <a:gd name="connsiteY0" fmla="*/ 239541 h 1437216"/>
              <a:gd name="connsiteX1" fmla="*/ 239541 w 2211101"/>
              <a:gd name="connsiteY1" fmla="*/ 0 h 1437216"/>
              <a:gd name="connsiteX2" fmla="*/ 1971560 w 2211101"/>
              <a:gd name="connsiteY2" fmla="*/ 0 h 1437216"/>
              <a:gd name="connsiteX3" fmla="*/ 2211101 w 2211101"/>
              <a:gd name="connsiteY3" fmla="*/ 239541 h 1437216"/>
              <a:gd name="connsiteX4" fmla="*/ 2211101 w 2211101"/>
              <a:gd name="connsiteY4" fmla="*/ 1197675 h 1437216"/>
              <a:gd name="connsiteX5" fmla="*/ 1971560 w 2211101"/>
              <a:gd name="connsiteY5" fmla="*/ 1437216 h 1437216"/>
              <a:gd name="connsiteX6" fmla="*/ 239541 w 2211101"/>
              <a:gd name="connsiteY6" fmla="*/ 1437216 h 1437216"/>
              <a:gd name="connsiteX7" fmla="*/ 0 w 2211101"/>
              <a:gd name="connsiteY7" fmla="*/ 1197675 h 1437216"/>
              <a:gd name="connsiteX8" fmla="*/ 0 w 2211101"/>
              <a:gd name="connsiteY8" fmla="*/ 239541 h 143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1101" h="1437216">
                <a:moveTo>
                  <a:pt x="0" y="239541"/>
                </a:moveTo>
                <a:cubicBezTo>
                  <a:pt x="0" y="107246"/>
                  <a:pt x="107246" y="0"/>
                  <a:pt x="239541" y="0"/>
                </a:cubicBezTo>
                <a:lnTo>
                  <a:pt x="1971560" y="0"/>
                </a:lnTo>
                <a:cubicBezTo>
                  <a:pt x="2103855" y="0"/>
                  <a:pt x="2211101" y="107246"/>
                  <a:pt x="2211101" y="239541"/>
                </a:cubicBezTo>
                <a:lnTo>
                  <a:pt x="2211101" y="1197675"/>
                </a:lnTo>
                <a:cubicBezTo>
                  <a:pt x="2211101" y="1329970"/>
                  <a:pt x="2103855" y="1437216"/>
                  <a:pt x="1971560" y="1437216"/>
                </a:cubicBezTo>
                <a:lnTo>
                  <a:pt x="239541" y="1437216"/>
                </a:lnTo>
                <a:cubicBezTo>
                  <a:pt x="107246" y="1437216"/>
                  <a:pt x="0" y="1329970"/>
                  <a:pt x="0" y="1197675"/>
                </a:cubicBezTo>
                <a:lnTo>
                  <a:pt x="0" y="239541"/>
                </a:lnTo>
                <a:close/>
              </a:path>
            </a:pathLst>
          </a:custGeom>
          <a:solidFill>
            <a:schemeClr val="accent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0649" tIns="180649" rIns="180649" bIns="180649" numCol="1" spcCol="1270" anchor="ctr" anchorCtr="0">
            <a:noAutofit/>
          </a:bodyPr>
          <a:lstStyle/>
          <a:p>
            <a:pPr marL="0" lvl="0" indent="0" algn="ctr" defTabSz="1289050">
              <a:lnSpc>
                <a:spcPct val="90000"/>
              </a:lnSpc>
              <a:spcBef>
                <a:spcPct val="0"/>
              </a:spcBef>
              <a:spcAft>
                <a:spcPct val="35000"/>
              </a:spcAft>
              <a:buNone/>
            </a:pPr>
            <a:r>
              <a:rPr lang="es-ES" sz="2000" kern="1200" dirty="0"/>
              <a:t>Fin del programa</a:t>
            </a:r>
          </a:p>
        </p:txBody>
      </p:sp>
      <p:sp>
        <p:nvSpPr>
          <p:cNvPr id="33" name="Marcador de número de diapositiva 32">
            <a:extLst>
              <a:ext uri="{FF2B5EF4-FFF2-40B4-BE49-F238E27FC236}">
                <a16:creationId xmlns:a16="http://schemas.microsoft.com/office/drawing/2014/main" id="{795E1C06-3AAD-4F0A-984B-0F909DD78D1D}"/>
              </a:ext>
            </a:extLst>
          </p:cNvPr>
          <p:cNvSpPr>
            <a:spLocks noGrp="1"/>
          </p:cNvSpPr>
          <p:nvPr>
            <p:ph type="sldNum" sz="quarter" idx="12"/>
          </p:nvPr>
        </p:nvSpPr>
        <p:spPr/>
        <p:txBody>
          <a:bodyPr/>
          <a:lstStyle/>
          <a:p>
            <a:fld id="{9FD9299C-623A-45CA-8B20-5F0BD572662F}" type="slidenum">
              <a:rPr lang="es-ES" smtClean="0"/>
              <a:t>20</a:t>
            </a:fld>
            <a:endParaRPr lang="es-ES"/>
          </a:p>
        </p:txBody>
      </p:sp>
    </p:spTree>
    <p:extLst>
      <p:ext uri="{BB962C8B-B14F-4D97-AF65-F5344CB8AC3E}">
        <p14:creationId xmlns:p14="http://schemas.microsoft.com/office/powerpoint/2010/main" val="941232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4F0932AB-BA8D-4E41-9899-D4EBF32247F5}"/>
              </a:ext>
            </a:extLst>
          </p:cNvPr>
          <p:cNvPicPr>
            <a:picLocks noChangeAspect="1"/>
          </p:cNvPicPr>
          <p:nvPr/>
        </p:nvPicPr>
        <p:blipFill>
          <a:blip r:embed="rId8"/>
          <a:stretch>
            <a:fillRect/>
          </a:stretch>
        </p:blipFill>
        <p:spPr>
          <a:xfrm>
            <a:off x="1281795" y="1065932"/>
            <a:ext cx="6225983" cy="4079329"/>
          </a:xfrm>
          <a:prstGeom prst="rect">
            <a:avLst/>
          </a:prstGeom>
        </p:spPr>
      </p:pic>
      <p:sp>
        <p:nvSpPr>
          <p:cNvPr id="2" name="Elipse 1">
            <a:extLst>
              <a:ext uri="{FF2B5EF4-FFF2-40B4-BE49-F238E27FC236}">
                <a16:creationId xmlns:a16="http://schemas.microsoft.com/office/drawing/2014/main" id="{D8CB9FDF-3E75-469B-9A18-128514512D2C}"/>
              </a:ext>
            </a:extLst>
          </p:cNvPr>
          <p:cNvSpPr/>
          <p:nvPr/>
        </p:nvSpPr>
        <p:spPr>
          <a:xfrm>
            <a:off x="1281795" y="3725991"/>
            <a:ext cx="1314692" cy="8331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upo 4">
            <a:extLst>
              <a:ext uri="{FF2B5EF4-FFF2-40B4-BE49-F238E27FC236}">
                <a16:creationId xmlns:a16="http://schemas.microsoft.com/office/drawing/2014/main" id="{FEF8C853-92F7-403A-A009-F92E88515E11}"/>
              </a:ext>
            </a:extLst>
          </p:cNvPr>
          <p:cNvGrpSpPr/>
          <p:nvPr/>
        </p:nvGrpSpPr>
        <p:grpSpPr>
          <a:xfrm>
            <a:off x="4811196" y="1413727"/>
            <a:ext cx="1950141" cy="888898"/>
            <a:chOff x="8978657" y="1537228"/>
            <a:chExt cx="1950141" cy="888898"/>
          </a:xfrm>
        </p:grpSpPr>
        <p:pic>
          <p:nvPicPr>
            <p:cNvPr id="6" name="Imagen 5" descr="Un conjunto de letras negras en un fondo negro&#10;&#10;Descripción generada automáticamente con confianza media">
              <a:extLst>
                <a:ext uri="{FF2B5EF4-FFF2-40B4-BE49-F238E27FC236}">
                  <a16:creationId xmlns:a16="http://schemas.microsoft.com/office/drawing/2014/main" id="{81F21862-ABB7-4766-BC28-427ADDA2828A}"/>
                </a:ext>
              </a:extLst>
            </p:cNvPr>
            <p:cNvPicPr>
              <a:picLocks noChangeAspect="1"/>
            </p:cNvPicPr>
            <p:nvPr/>
          </p:nvPicPr>
          <p:blipFill rotWithShape="1">
            <a:blip r:embed="rId9">
              <a:extLst>
                <a:ext uri="{28A0092B-C50C-407E-A947-70E740481C1C}">
                  <a14:useLocalDpi xmlns:a14="http://schemas.microsoft.com/office/drawing/2010/main" val="0"/>
                </a:ext>
              </a:extLst>
            </a:blip>
            <a:srcRect l="20236" t="20390" r="35464" b="29515"/>
            <a:stretch/>
          </p:blipFill>
          <p:spPr>
            <a:xfrm>
              <a:off x="8978657" y="1537228"/>
              <a:ext cx="1009754" cy="888898"/>
            </a:xfrm>
            <a:prstGeom prst="rect">
              <a:avLst/>
            </a:prstGeom>
          </p:spPr>
        </p:pic>
        <p:sp>
          <p:nvSpPr>
            <p:cNvPr id="7" name="CuadroTexto 6">
              <a:extLst>
                <a:ext uri="{FF2B5EF4-FFF2-40B4-BE49-F238E27FC236}">
                  <a16:creationId xmlns:a16="http://schemas.microsoft.com/office/drawing/2014/main" id="{FB90AD96-8705-4285-BD53-2CC7742E0D9C}"/>
                </a:ext>
              </a:extLst>
            </p:cNvPr>
            <p:cNvSpPr txBox="1"/>
            <p:nvPr/>
          </p:nvSpPr>
          <p:spPr>
            <a:xfrm>
              <a:off x="9919044" y="1537228"/>
              <a:ext cx="1009754" cy="888898"/>
            </a:xfrm>
            <a:prstGeom prst="rect">
              <a:avLst/>
            </a:prstGeom>
            <a:noFill/>
          </p:spPr>
          <p:txBody>
            <a:bodyPr wrap="square" rtlCol="0">
              <a:spAutoFit/>
            </a:bodyPr>
            <a:lstStyle/>
            <a:p>
              <a:pPr>
                <a:lnSpc>
                  <a:spcPct val="150000"/>
                </a:lnSpc>
              </a:pPr>
              <a:r>
                <a:rPr lang="es-ES" sz="1200" dirty="0">
                  <a:latin typeface="Myriad Pro"/>
                </a:rPr>
                <a:t>Agregación</a:t>
              </a:r>
            </a:p>
            <a:p>
              <a:pPr>
                <a:lnSpc>
                  <a:spcPct val="150000"/>
                </a:lnSpc>
              </a:pPr>
              <a:r>
                <a:rPr lang="es-ES" sz="1200" dirty="0">
                  <a:latin typeface="Myriad Pro"/>
                </a:rPr>
                <a:t>Uso</a:t>
              </a:r>
            </a:p>
            <a:p>
              <a:pPr>
                <a:lnSpc>
                  <a:spcPct val="150000"/>
                </a:lnSpc>
              </a:pPr>
              <a:r>
                <a:rPr lang="es-ES" sz="1200" dirty="0">
                  <a:latin typeface="Myriad Pro"/>
                </a:rPr>
                <a:t>Herencia</a:t>
              </a:r>
            </a:p>
          </p:txBody>
        </p:sp>
      </p:grpSp>
      <p:pic>
        <p:nvPicPr>
          <p:cNvPr id="12" name="Gráfico 11">
            <a:extLst>
              <a:ext uri="{FF2B5EF4-FFF2-40B4-BE49-F238E27FC236}">
                <a16:creationId xmlns:a16="http://schemas.microsoft.com/office/drawing/2014/main" id="{91D1B685-A8EB-42D7-9CF8-07C904E1AD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34233" y="2133354"/>
            <a:ext cx="2949575" cy="1885950"/>
          </a:xfrm>
          <a:prstGeom prst="rect">
            <a:avLst/>
          </a:prstGeom>
        </p:spPr>
      </p:pic>
      <p:sp>
        <p:nvSpPr>
          <p:cNvPr id="3" name="Marcador de número de diapositiva 2">
            <a:extLst>
              <a:ext uri="{FF2B5EF4-FFF2-40B4-BE49-F238E27FC236}">
                <a16:creationId xmlns:a16="http://schemas.microsoft.com/office/drawing/2014/main" id="{35170F6B-DFA5-4A97-8D18-B49A94898C8B}"/>
              </a:ext>
            </a:extLst>
          </p:cNvPr>
          <p:cNvSpPr>
            <a:spLocks noGrp="1"/>
          </p:cNvSpPr>
          <p:nvPr>
            <p:ph type="sldNum" sz="quarter" idx="12"/>
          </p:nvPr>
        </p:nvSpPr>
        <p:spPr/>
        <p:txBody>
          <a:bodyPr/>
          <a:lstStyle/>
          <a:p>
            <a:fld id="{9FD9299C-623A-45CA-8B20-5F0BD572662F}" type="slidenum">
              <a:rPr lang="es-ES" smtClean="0"/>
              <a:t>21</a:t>
            </a:fld>
            <a:endParaRPr lang="es-ES"/>
          </a:p>
        </p:txBody>
      </p:sp>
    </p:spTree>
    <p:extLst>
      <p:ext uri="{BB962C8B-B14F-4D97-AF65-F5344CB8AC3E}">
        <p14:creationId xmlns:p14="http://schemas.microsoft.com/office/powerpoint/2010/main" val="2837513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FF1AF8FE-B31C-4BC1-A727-7E6F9EE02921}"/>
              </a:ext>
            </a:extLst>
          </p:cNvPr>
          <p:cNvSpPr txBox="1"/>
          <p:nvPr/>
        </p:nvSpPr>
        <p:spPr>
          <a:xfrm>
            <a:off x="911876" y="263355"/>
            <a:ext cx="3061252" cy="646331"/>
          </a:xfrm>
          <a:prstGeom prst="rect">
            <a:avLst/>
          </a:prstGeom>
          <a:noFill/>
        </p:spPr>
        <p:txBody>
          <a:bodyPr wrap="square" rtlCol="0">
            <a:spAutoFit/>
          </a:bodyPr>
          <a:lstStyle/>
          <a:p>
            <a:r>
              <a:rPr lang="es-ES" sz="3600" dirty="0"/>
              <a:t>Clase </a:t>
            </a:r>
            <a:r>
              <a:rPr lang="es-ES" sz="3600" dirty="0" err="1"/>
              <a:t>mission</a:t>
            </a:r>
            <a:endParaRPr lang="es-ES" sz="3600" dirty="0"/>
          </a:p>
        </p:txBody>
      </p:sp>
      <p:grpSp>
        <p:nvGrpSpPr>
          <p:cNvPr id="3" name="Grupo 2">
            <a:extLst>
              <a:ext uri="{FF2B5EF4-FFF2-40B4-BE49-F238E27FC236}">
                <a16:creationId xmlns:a16="http://schemas.microsoft.com/office/drawing/2014/main" id="{B48C194A-08F4-46B0-8011-E05E2F50395E}"/>
              </a:ext>
            </a:extLst>
          </p:cNvPr>
          <p:cNvGrpSpPr/>
          <p:nvPr/>
        </p:nvGrpSpPr>
        <p:grpSpPr>
          <a:xfrm>
            <a:off x="3799923" y="586520"/>
            <a:ext cx="5242477" cy="5038966"/>
            <a:chOff x="4937555" y="759666"/>
            <a:chExt cx="5242477" cy="5038966"/>
          </a:xfrm>
        </p:grpSpPr>
        <p:grpSp>
          <p:nvGrpSpPr>
            <p:cNvPr id="2" name="Grupo 1">
              <a:extLst>
                <a:ext uri="{FF2B5EF4-FFF2-40B4-BE49-F238E27FC236}">
                  <a16:creationId xmlns:a16="http://schemas.microsoft.com/office/drawing/2014/main" id="{165851E6-F890-476E-84F1-9A9730F9725B}"/>
                </a:ext>
              </a:extLst>
            </p:cNvPr>
            <p:cNvGrpSpPr/>
            <p:nvPr/>
          </p:nvGrpSpPr>
          <p:grpSpPr>
            <a:xfrm>
              <a:off x="4937555" y="974546"/>
              <a:ext cx="4979216" cy="2583680"/>
              <a:chOff x="2350498" y="1951629"/>
              <a:chExt cx="3099103" cy="1630891"/>
            </a:xfrm>
          </p:grpSpPr>
          <p:sp>
            <p:nvSpPr>
              <p:cNvPr id="5" name="Rectángulo: esquinas redondeadas 4">
                <a:extLst>
                  <a:ext uri="{FF2B5EF4-FFF2-40B4-BE49-F238E27FC236}">
                    <a16:creationId xmlns:a16="http://schemas.microsoft.com/office/drawing/2014/main" id="{B8876A68-290A-49BF-9EEF-41DE511E34E6}"/>
                  </a:ext>
                </a:extLst>
              </p:cNvPr>
              <p:cNvSpPr/>
              <p:nvPr/>
            </p:nvSpPr>
            <p:spPr>
              <a:xfrm>
                <a:off x="2350498" y="1951630"/>
                <a:ext cx="1028852" cy="63795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kern="1200">
                    <a:solidFill>
                      <a:srgbClr val="000000"/>
                    </a:solidFill>
                    <a:effectLst/>
                    <a:ea typeface="Times New Roman" panose="02020603050405020304" pitchFamily="18" charset="0"/>
                    <a:cs typeface="Times New Roman" panose="02020603050405020304" pitchFamily="18" charset="0"/>
                  </a:rPr>
                  <a:t>Robot 1</a:t>
                </a:r>
                <a:endParaRPr lang="es-ES" sz="1200">
                  <a:effectLst/>
                  <a:latin typeface="Times New Roman" panose="02020603050405020304" pitchFamily="18" charset="0"/>
                  <a:ea typeface="Times New Roman" panose="02020603050405020304" pitchFamily="18" charset="0"/>
                </a:endParaRPr>
              </a:p>
            </p:txBody>
          </p:sp>
          <p:sp>
            <p:nvSpPr>
              <p:cNvPr id="9" name="Rectángulo: esquinas redondeadas 8">
                <a:extLst>
                  <a:ext uri="{FF2B5EF4-FFF2-40B4-BE49-F238E27FC236}">
                    <a16:creationId xmlns:a16="http://schemas.microsoft.com/office/drawing/2014/main" id="{F5C8E03C-7FB8-476D-AAFF-6D3A2B3ECB5F}"/>
                  </a:ext>
                </a:extLst>
              </p:cNvPr>
              <p:cNvSpPr/>
              <p:nvPr/>
            </p:nvSpPr>
            <p:spPr>
              <a:xfrm>
                <a:off x="2350498" y="2944569"/>
                <a:ext cx="1028852" cy="637951"/>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kern="1200" dirty="0">
                    <a:solidFill>
                      <a:srgbClr val="000000"/>
                    </a:solidFill>
                    <a:effectLst/>
                    <a:ea typeface="Times New Roman" panose="02020603050405020304" pitchFamily="18" charset="0"/>
                    <a:cs typeface="Times New Roman" panose="02020603050405020304" pitchFamily="18" charset="0"/>
                  </a:rPr>
                  <a:t>Robot 2</a:t>
                </a:r>
                <a:endParaRPr lang="es-ES" sz="1200" dirty="0">
                  <a:effectLst/>
                  <a:latin typeface="Times New Roman" panose="02020603050405020304" pitchFamily="18" charset="0"/>
                  <a:ea typeface="Times New Roman" panose="02020603050405020304" pitchFamily="18" charset="0"/>
                </a:endParaRPr>
              </a:p>
            </p:txBody>
          </p:sp>
          <p:sp>
            <p:nvSpPr>
              <p:cNvPr id="10" name="Rectángulo: esquinas redondeadas 9">
                <a:extLst>
                  <a:ext uri="{FF2B5EF4-FFF2-40B4-BE49-F238E27FC236}">
                    <a16:creationId xmlns:a16="http://schemas.microsoft.com/office/drawing/2014/main" id="{1F68DACC-E64E-4C9A-96BF-3484158F8C3A}"/>
                  </a:ext>
                </a:extLst>
              </p:cNvPr>
              <p:cNvSpPr/>
              <p:nvPr/>
            </p:nvSpPr>
            <p:spPr>
              <a:xfrm>
                <a:off x="4420749" y="1951629"/>
                <a:ext cx="1028852" cy="63795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kern="1200" dirty="0">
                    <a:solidFill>
                      <a:srgbClr val="000000"/>
                    </a:solidFill>
                    <a:effectLst/>
                    <a:ea typeface="Times New Roman" panose="02020603050405020304" pitchFamily="18" charset="0"/>
                    <a:cs typeface="Times New Roman" panose="02020603050405020304" pitchFamily="18" charset="0"/>
                  </a:rPr>
                  <a:t>Destino 1</a:t>
                </a:r>
              </a:p>
              <a:p>
                <a:pPr algn="ctr"/>
                <a:r>
                  <a:rPr lang="es-ES_tradnl" sz="1400" dirty="0">
                    <a:solidFill>
                      <a:srgbClr val="000000"/>
                    </a:solidFill>
                    <a:cs typeface="Times New Roman" panose="02020603050405020304" pitchFamily="18" charset="0"/>
                  </a:rPr>
                  <a:t>(</a:t>
                </a:r>
                <a:r>
                  <a:rPr lang="es-ES_tradnl" sz="1400" dirty="0" err="1">
                    <a:solidFill>
                      <a:srgbClr val="000000"/>
                    </a:solidFill>
                    <a:cs typeface="Times New Roman" panose="02020603050405020304" pitchFamily="18" charset="0"/>
                  </a:rPr>
                  <a:t>x,y</a:t>
                </a:r>
                <a:r>
                  <a:rPr lang="es-ES_tradnl" sz="1400" dirty="0">
                    <a:solidFill>
                      <a:srgbClr val="000000"/>
                    </a:solidFill>
                    <a:cs typeface="Times New Roman" panose="02020603050405020304" pitchFamily="18" charset="0"/>
                  </a:rPr>
                  <a:t>)</a:t>
                </a:r>
                <a:endParaRPr lang="es-ES" sz="1400" dirty="0">
                  <a:solidFill>
                    <a:srgbClr val="000000"/>
                  </a:solidFill>
                  <a:cs typeface="Times New Roman" panose="02020603050405020304" pitchFamily="18" charset="0"/>
                </a:endParaRPr>
              </a:p>
            </p:txBody>
          </p:sp>
          <p:sp>
            <p:nvSpPr>
              <p:cNvPr id="11" name="Rectángulo: esquinas redondeadas 10">
                <a:extLst>
                  <a:ext uri="{FF2B5EF4-FFF2-40B4-BE49-F238E27FC236}">
                    <a16:creationId xmlns:a16="http://schemas.microsoft.com/office/drawing/2014/main" id="{B38FF44B-422F-4BF9-A8C4-26ED4DD9B285}"/>
                  </a:ext>
                </a:extLst>
              </p:cNvPr>
              <p:cNvSpPr/>
              <p:nvPr/>
            </p:nvSpPr>
            <p:spPr>
              <a:xfrm>
                <a:off x="4420749" y="2944568"/>
                <a:ext cx="1028852" cy="63795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kern="1200" dirty="0">
                    <a:solidFill>
                      <a:srgbClr val="000000"/>
                    </a:solidFill>
                    <a:effectLst/>
                    <a:ea typeface="Times New Roman" panose="02020603050405020304" pitchFamily="18" charset="0"/>
                    <a:cs typeface="Times New Roman" panose="02020603050405020304" pitchFamily="18" charset="0"/>
                  </a:rPr>
                  <a:t>Destino 2</a:t>
                </a:r>
              </a:p>
              <a:p>
                <a:pPr algn="ctr"/>
                <a:r>
                  <a:rPr lang="es-ES_tradnl" sz="1200" dirty="0">
                    <a:solidFill>
                      <a:srgbClr val="000000"/>
                    </a:solidFill>
                    <a:cs typeface="Times New Roman" panose="02020603050405020304" pitchFamily="18" charset="0"/>
                  </a:rPr>
                  <a:t>(</a:t>
                </a:r>
                <a:r>
                  <a:rPr lang="es-ES_tradnl" sz="1200" dirty="0" err="1">
                    <a:solidFill>
                      <a:srgbClr val="000000"/>
                    </a:solidFill>
                    <a:cs typeface="Times New Roman" panose="02020603050405020304" pitchFamily="18" charset="0"/>
                  </a:rPr>
                  <a:t>x,y</a:t>
                </a:r>
                <a:r>
                  <a:rPr lang="es-ES_tradnl" sz="1200" dirty="0">
                    <a:solidFill>
                      <a:srgbClr val="000000"/>
                    </a:solidFill>
                    <a:cs typeface="Times New Roman" panose="02020603050405020304" pitchFamily="18" charset="0"/>
                  </a:rPr>
                  <a:t>)</a:t>
                </a:r>
                <a:endParaRPr lang="es-ES" sz="1200" dirty="0">
                  <a:solidFill>
                    <a:srgbClr val="000000"/>
                  </a:solidFill>
                  <a:cs typeface="Times New Roman" panose="02020603050405020304" pitchFamily="18" charset="0"/>
                </a:endParaRPr>
              </a:p>
            </p:txBody>
          </p:sp>
          <p:cxnSp>
            <p:nvCxnSpPr>
              <p:cNvPr id="12" name="Conector recto de flecha 11">
                <a:extLst>
                  <a:ext uri="{FF2B5EF4-FFF2-40B4-BE49-F238E27FC236}">
                    <a16:creationId xmlns:a16="http://schemas.microsoft.com/office/drawing/2014/main" id="{CBBB9932-BB14-4F8F-9796-196B65395038}"/>
                  </a:ext>
                </a:extLst>
              </p:cNvPr>
              <p:cNvCxnSpPr/>
              <p:nvPr/>
            </p:nvCxnSpPr>
            <p:spPr>
              <a:xfrm flipV="1">
                <a:off x="3379350" y="2270605"/>
                <a:ext cx="104139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1087A2F4-BAA9-4130-8BDD-630A438F6153}"/>
                  </a:ext>
                </a:extLst>
              </p:cNvPr>
              <p:cNvCxnSpPr>
                <a:cxnSpLocks/>
              </p:cNvCxnSpPr>
              <p:nvPr/>
            </p:nvCxnSpPr>
            <p:spPr>
              <a:xfrm flipV="1">
                <a:off x="3379350" y="3263544"/>
                <a:ext cx="1041399"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ángulo: esquinas redondeadas 14">
              <a:extLst>
                <a:ext uri="{FF2B5EF4-FFF2-40B4-BE49-F238E27FC236}">
                  <a16:creationId xmlns:a16="http://schemas.microsoft.com/office/drawing/2014/main" id="{6AE08460-2B14-48B7-A7D0-A549D371E6A0}"/>
                </a:ext>
              </a:extLst>
            </p:cNvPr>
            <p:cNvSpPr/>
            <p:nvPr/>
          </p:nvSpPr>
          <p:spPr>
            <a:xfrm>
              <a:off x="8020499" y="759666"/>
              <a:ext cx="2159533" cy="5038966"/>
            </a:xfrm>
            <a:prstGeom prst="roundRect">
              <a:avLst/>
            </a:prstGeom>
            <a:noFill/>
            <a:ln w="28575">
              <a:solidFill>
                <a:srgbClr val="8F03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400" dirty="0">
                <a:solidFill>
                  <a:srgbClr val="000000"/>
                </a:solidFill>
                <a:cs typeface="Times New Roman" panose="02020603050405020304" pitchFamily="18" charset="0"/>
              </a:endParaRPr>
            </a:p>
          </p:txBody>
        </p:sp>
        <p:sp>
          <p:nvSpPr>
            <p:cNvPr id="16" name="Rectángulo: esquinas redondeadas 15">
              <a:extLst>
                <a:ext uri="{FF2B5EF4-FFF2-40B4-BE49-F238E27FC236}">
                  <a16:creationId xmlns:a16="http://schemas.microsoft.com/office/drawing/2014/main" id="{1FCED4DB-2DF2-4DB0-A92C-D591E354382D}"/>
                </a:ext>
              </a:extLst>
            </p:cNvPr>
            <p:cNvSpPr/>
            <p:nvPr/>
          </p:nvSpPr>
          <p:spPr>
            <a:xfrm>
              <a:off x="4959247" y="4584603"/>
              <a:ext cx="1653019" cy="1010651"/>
            </a:xfrm>
            <a:prstGeom prst="round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kern="1200" dirty="0">
                  <a:solidFill>
                    <a:srgbClr val="000000"/>
                  </a:solidFill>
                  <a:effectLst/>
                  <a:ea typeface="Times New Roman" panose="02020603050405020304" pitchFamily="18" charset="0"/>
                  <a:cs typeface="Times New Roman" panose="02020603050405020304" pitchFamily="18" charset="0"/>
                </a:rPr>
                <a:t>Robot n</a:t>
              </a:r>
              <a:endParaRPr lang="es-ES" sz="1200" dirty="0">
                <a:effectLst/>
                <a:latin typeface="Times New Roman" panose="02020603050405020304" pitchFamily="18" charset="0"/>
                <a:ea typeface="Times New Roman" panose="02020603050405020304" pitchFamily="18" charset="0"/>
              </a:endParaRPr>
            </a:p>
          </p:txBody>
        </p:sp>
        <p:sp>
          <p:nvSpPr>
            <p:cNvPr id="17" name="Rectángulo: esquinas redondeadas 16">
              <a:extLst>
                <a:ext uri="{FF2B5EF4-FFF2-40B4-BE49-F238E27FC236}">
                  <a16:creationId xmlns:a16="http://schemas.microsoft.com/office/drawing/2014/main" id="{DDA93F9E-7F56-42DD-9CB3-D0E1ACA2725F}"/>
                </a:ext>
              </a:extLst>
            </p:cNvPr>
            <p:cNvSpPr/>
            <p:nvPr/>
          </p:nvSpPr>
          <p:spPr>
            <a:xfrm>
              <a:off x="8285444" y="4584602"/>
              <a:ext cx="1653019" cy="101065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kern="1200" dirty="0">
                  <a:solidFill>
                    <a:srgbClr val="000000"/>
                  </a:solidFill>
                  <a:effectLst/>
                  <a:ea typeface="Times New Roman" panose="02020603050405020304" pitchFamily="18" charset="0"/>
                  <a:cs typeface="Times New Roman" panose="02020603050405020304" pitchFamily="18" charset="0"/>
                </a:rPr>
                <a:t>Destino n</a:t>
              </a:r>
            </a:p>
            <a:p>
              <a:pPr algn="ctr"/>
              <a:r>
                <a:rPr lang="es-ES_tradnl" sz="1200" dirty="0">
                  <a:solidFill>
                    <a:srgbClr val="000000"/>
                  </a:solidFill>
                  <a:cs typeface="Times New Roman" panose="02020603050405020304" pitchFamily="18" charset="0"/>
                </a:rPr>
                <a:t>(</a:t>
              </a:r>
              <a:r>
                <a:rPr lang="es-ES_tradnl" sz="1200" dirty="0" err="1">
                  <a:solidFill>
                    <a:srgbClr val="000000"/>
                  </a:solidFill>
                  <a:cs typeface="Times New Roman" panose="02020603050405020304" pitchFamily="18" charset="0"/>
                </a:rPr>
                <a:t>x,y</a:t>
              </a:r>
              <a:r>
                <a:rPr lang="es-ES_tradnl" sz="1200" dirty="0">
                  <a:solidFill>
                    <a:srgbClr val="000000"/>
                  </a:solidFill>
                  <a:cs typeface="Times New Roman" panose="02020603050405020304" pitchFamily="18" charset="0"/>
                </a:rPr>
                <a:t>)</a:t>
              </a:r>
              <a:endParaRPr lang="es-ES" sz="1200" dirty="0">
                <a:solidFill>
                  <a:srgbClr val="000000"/>
                </a:solidFill>
                <a:cs typeface="Times New Roman" panose="02020603050405020304" pitchFamily="18" charset="0"/>
              </a:endParaRPr>
            </a:p>
          </p:txBody>
        </p:sp>
        <p:cxnSp>
          <p:nvCxnSpPr>
            <p:cNvPr id="18" name="Conector recto de flecha 17">
              <a:extLst>
                <a:ext uri="{FF2B5EF4-FFF2-40B4-BE49-F238E27FC236}">
                  <a16:creationId xmlns:a16="http://schemas.microsoft.com/office/drawing/2014/main" id="{46314A83-4079-4707-BA69-BC8B05D7AA10}"/>
                </a:ext>
              </a:extLst>
            </p:cNvPr>
            <p:cNvCxnSpPr>
              <a:cxnSpLocks/>
            </p:cNvCxnSpPr>
            <p:nvPr/>
          </p:nvCxnSpPr>
          <p:spPr>
            <a:xfrm flipV="1">
              <a:off x="6612266" y="5089928"/>
              <a:ext cx="1673178" cy="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1B0AB4F0-589C-411A-9177-F99389A3EC1A}"/>
                </a:ext>
              </a:extLst>
            </p:cNvPr>
            <p:cNvSpPr txBox="1"/>
            <p:nvPr/>
          </p:nvSpPr>
          <p:spPr>
            <a:xfrm>
              <a:off x="5663746" y="3514100"/>
              <a:ext cx="244019" cy="923330"/>
            </a:xfrm>
            <a:prstGeom prst="rect">
              <a:avLst/>
            </a:prstGeom>
            <a:noFill/>
          </p:spPr>
          <p:txBody>
            <a:bodyPr wrap="square" rtlCol="0">
              <a:spAutoFit/>
            </a:bodyPr>
            <a:lstStyle/>
            <a:p>
              <a:r>
                <a:rPr lang="es-ES" b="1" dirty="0"/>
                <a:t>.</a:t>
              </a:r>
            </a:p>
            <a:p>
              <a:r>
                <a:rPr lang="es-ES" b="1" dirty="0"/>
                <a:t>.</a:t>
              </a:r>
            </a:p>
            <a:p>
              <a:r>
                <a:rPr lang="es-ES" b="1" dirty="0"/>
                <a:t>.</a:t>
              </a:r>
            </a:p>
          </p:txBody>
        </p:sp>
        <p:sp>
          <p:nvSpPr>
            <p:cNvPr id="20" name="CuadroTexto 19">
              <a:extLst>
                <a:ext uri="{FF2B5EF4-FFF2-40B4-BE49-F238E27FC236}">
                  <a16:creationId xmlns:a16="http://schemas.microsoft.com/office/drawing/2014/main" id="{E1900208-C0F0-48A7-8C96-48D413EDA182}"/>
                </a:ext>
              </a:extLst>
            </p:cNvPr>
            <p:cNvSpPr txBox="1"/>
            <p:nvPr/>
          </p:nvSpPr>
          <p:spPr>
            <a:xfrm>
              <a:off x="8921385" y="3514100"/>
              <a:ext cx="244019" cy="923330"/>
            </a:xfrm>
            <a:prstGeom prst="rect">
              <a:avLst/>
            </a:prstGeom>
            <a:noFill/>
          </p:spPr>
          <p:txBody>
            <a:bodyPr wrap="square" rtlCol="0">
              <a:spAutoFit/>
            </a:bodyPr>
            <a:lstStyle/>
            <a:p>
              <a:r>
                <a:rPr lang="es-ES" b="1" dirty="0"/>
                <a:t>.</a:t>
              </a:r>
            </a:p>
            <a:p>
              <a:r>
                <a:rPr lang="es-ES" b="1" dirty="0"/>
                <a:t>.</a:t>
              </a:r>
            </a:p>
            <a:p>
              <a:r>
                <a:rPr lang="es-ES" b="1" dirty="0"/>
                <a:t>.</a:t>
              </a:r>
            </a:p>
          </p:txBody>
        </p:sp>
      </p:grpSp>
      <p:sp>
        <p:nvSpPr>
          <p:cNvPr id="4" name="Marcador de número de diapositiva 3">
            <a:extLst>
              <a:ext uri="{FF2B5EF4-FFF2-40B4-BE49-F238E27FC236}">
                <a16:creationId xmlns:a16="http://schemas.microsoft.com/office/drawing/2014/main" id="{B24D81A4-9E73-457F-8B22-BBAD87E347DE}"/>
              </a:ext>
            </a:extLst>
          </p:cNvPr>
          <p:cNvSpPr>
            <a:spLocks noGrp="1"/>
          </p:cNvSpPr>
          <p:nvPr>
            <p:ph type="sldNum" sz="quarter" idx="12"/>
          </p:nvPr>
        </p:nvSpPr>
        <p:spPr/>
        <p:txBody>
          <a:bodyPr/>
          <a:lstStyle/>
          <a:p>
            <a:fld id="{9FD9299C-623A-45CA-8B20-5F0BD572662F}" type="slidenum">
              <a:rPr lang="es-ES" smtClean="0"/>
              <a:t>22</a:t>
            </a:fld>
            <a:endParaRPr lang="es-ES"/>
          </a:p>
        </p:txBody>
      </p:sp>
    </p:spTree>
    <p:extLst>
      <p:ext uri="{BB962C8B-B14F-4D97-AF65-F5344CB8AC3E}">
        <p14:creationId xmlns:p14="http://schemas.microsoft.com/office/powerpoint/2010/main" val="2445676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upo 1">
            <a:extLst>
              <a:ext uri="{FF2B5EF4-FFF2-40B4-BE49-F238E27FC236}">
                <a16:creationId xmlns:a16="http://schemas.microsoft.com/office/drawing/2014/main" id="{6DF16165-0E7A-408D-B331-8DFEB40B2CC2}"/>
              </a:ext>
            </a:extLst>
          </p:cNvPr>
          <p:cNvGrpSpPr/>
          <p:nvPr/>
        </p:nvGrpSpPr>
        <p:grpSpPr>
          <a:xfrm>
            <a:off x="3018155" y="2220277"/>
            <a:ext cx="7213693" cy="2518679"/>
            <a:chOff x="3018155" y="2334578"/>
            <a:chExt cx="6202910" cy="1706281"/>
          </a:xfrm>
        </p:grpSpPr>
        <p:grpSp>
          <p:nvGrpSpPr>
            <p:cNvPr id="6" name="Grupo 5">
              <a:extLst>
                <a:ext uri="{FF2B5EF4-FFF2-40B4-BE49-F238E27FC236}">
                  <a16:creationId xmlns:a16="http://schemas.microsoft.com/office/drawing/2014/main" id="{488DA4C6-7D31-411A-A14C-6EBCEC4D10DC}"/>
                </a:ext>
              </a:extLst>
            </p:cNvPr>
            <p:cNvGrpSpPr/>
            <p:nvPr/>
          </p:nvGrpSpPr>
          <p:grpSpPr>
            <a:xfrm>
              <a:off x="3018155" y="2334578"/>
              <a:ext cx="3099103" cy="1630891"/>
              <a:chOff x="0" y="0"/>
              <a:chExt cx="4909930" cy="2100470"/>
            </a:xfrm>
          </p:grpSpPr>
          <p:sp>
            <p:nvSpPr>
              <p:cNvPr id="16" name="Rectángulo: esquinas redondeadas 15">
                <a:extLst>
                  <a:ext uri="{FF2B5EF4-FFF2-40B4-BE49-F238E27FC236}">
                    <a16:creationId xmlns:a16="http://schemas.microsoft.com/office/drawing/2014/main" id="{08ACE449-E8E2-4356-85E1-5A3EB04DDABB}"/>
                  </a:ext>
                </a:extLst>
              </p:cNvPr>
              <p:cNvSpPr/>
              <p:nvPr/>
            </p:nvSpPr>
            <p:spPr>
              <a:xfrm>
                <a:off x="0" y="1"/>
                <a:ext cx="1630017" cy="821635"/>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kern="1200" dirty="0">
                    <a:solidFill>
                      <a:srgbClr val="000000"/>
                    </a:solidFill>
                    <a:effectLst/>
                    <a:ea typeface="Times New Roman" panose="02020603050405020304" pitchFamily="18" charset="0"/>
                    <a:cs typeface="Times New Roman" panose="02020603050405020304" pitchFamily="18" charset="0"/>
                  </a:rPr>
                  <a:t>Robot 1</a:t>
                </a:r>
                <a:endParaRPr lang="es-ES" sz="1200" dirty="0">
                  <a:effectLst/>
                  <a:latin typeface="Times New Roman" panose="02020603050405020304" pitchFamily="18" charset="0"/>
                  <a:ea typeface="Times New Roman" panose="02020603050405020304" pitchFamily="18" charset="0"/>
                </a:endParaRPr>
              </a:p>
            </p:txBody>
          </p:sp>
          <p:sp>
            <p:nvSpPr>
              <p:cNvPr id="17" name="Rectángulo: esquinas redondeadas 16">
                <a:extLst>
                  <a:ext uri="{FF2B5EF4-FFF2-40B4-BE49-F238E27FC236}">
                    <a16:creationId xmlns:a16="http://schemas.microsoft.com/office/drawing/2014/main" id="{27A59BE6-9D80-4048-AB93-5329507D4707}"/>
                  </a:ext>
                </a:extLst>
              </p:cNvPr>
              <p:cNvSpPr/>
              <p:nvPr/>
            </p:nvSpPr>
            <p:spPr>
              <a:xfrm>
                <a:off x="0" y="1278835"/>
                <a:ext cx="1630017" cy="821635"/>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kern="1200">
                    <a:solidFill>
                      <a:srgbClr val="000000"/>
                    </a:solidFill>
                    <a:effectLst/>
                    <a:ea typeface="Times New Roman" panose="02020603050405020304" pitchFamily="18" charset="0"/>
                    <a:cs typeface="Times New Roman" panose="02020603050405020304" pitchFamily="18" charset="0"/>
                  </a:rPr>
                  <a:t>Robot 2</a:t>
                </a:r>
                <a:endParaRPr lang="es-ES" sz="1200">
                  <a:effectLst/>
                  <a:latin typeface="Times New Roman" panose="02020603050405020304" pitchFamily="18" charset="0"/>
                  <a:ea typeface="Times New Roman" panose="02020603050405020304" pitchFamily="18" charset="0"/>
                </a:endParaRPr>
              </a:p>
            </p:txBody>
          </p:sp>
          <p:sp>
            <p:nvSpPr>
              <p:cNvPr id="18" name="Rectángulo: esquinas redondeadas 17">
                <a:extLst>
                  <a:ext uri="{FF2B5EF4-FFF2-40B4-BE49-F238E27FC236}">
                    <a16:creationId xmlns:a16="http://schemas.microsoft.com/office/drawing/2014/main" id="{66B23988-6DCE-4EFD-A354-AEB7309E65D6}"/>
                  </a:ext>
                </a:extLst>
              </p:cNvPr>
              <p:cNvSpPr/>
              <p:nvPr/>
            </p:nvSpPr>
            <p:spPr>
              <a:xfrm>
                <a:off x="3279913" y="0"/>
                <a:ext cx="1630017" cy="82163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kern="1200" dirty="0">
                    <a:solidFill>
                      <a:srgbClr val="000000"/>
                    </a:solidFill>
                    <a:effectLst/>
                    <a:ea typeface="Times New Roman" panose="02020603050405020304" pitchFamily="18" charset="0"/>
                    <a:cs typeface="Times New Roman" panose="02020603050405020304" pitchFamily="18" charset="0"/>
                  </a:rPr>
                  <a:t>Destino 1</a:t>
                </a:r>
                <a:endParaRPr lang="es-ES" sz="1200" dirty="0">
                  <a:effectLst/>
                  <a:latin typeface="Times New Roman" panose="02020603050405020304" pitchFamily="18" charset="0"/>
                  <a:ea typeface="Times New Roman" panose="02020603050405020304" pitchFamily="18" charset="0"/>
                </a:endParaRPr>
              </a:p>
            </p:txBody>
          </p:sp>
          <p:sp>
            <p:nvSpPr>
              <p:cNvPr id="19" name="Rectángulo: esquinas redondeadas 18">
                <a:extLst>
                  <a:ext uri="{FF2B5EF4-FFF2-40B4-BE49-F238E27FC236}">
                    <a16:creationId xmlns:a16="http://schemas.microsoft.com/office/drawing/2014/main" id="{90D15BC2-096A-413D-BB66-757A734F39F0}"/>
                  </a:ext>
                </a:extLst>
              </p:cNvPr>
              <p:cNvSpPr/>
              <p:nvPr/>
            </p:nvSpPr>
            <p:spPr>
              <a:xfrm>
                <a:off x="3279913" y="1278834"/>
                <a:ext cx="1630017" cy="821635"/>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400" kern="1200">
                    <a:solidFill>
                      <a:srgbClr val="000000"/>
                    </a:solidFill>
                    <a:effectLst/>
                    <a:ea typeface="Times New Roman" panose="02020603050405020304" pitchFamily="18" charset="0"/>
                    <a:cs typeface="Times New Roman" panose="02020603050405020304" pitchFamily="18" charset="0"/>
                  </a:rPr>
                  <a:t>Destino 2</a:t>
                </a:r>
                <a:endParaRPr lang="es-ES" sz="1200">
                  <a:effectLst/>
                  <a:latin typeface="Times New Roman" panose="02020603050405020304" pitchFamily="18" charset="0"/>
                  <a:ea typeface="Times New Roman" panose="02020603050405020304" pitchFamily="18" charset="0"/>
                </a:endParaRPr>
              </a:p>
            </p:txBody>
          </p:sp>
          <p:cxnSp>
            <p:nvCxnSpPr>
              <p:cNvPr id="20" name="Conector recto de flecha 19">
                <a:extLst>
                  <a:ext uri="{FF2B5EF4-FFF2-40B4-BE49-F238E27FC236}">
                    <a16:creationId xmlns:a16="http://schemas.microsoft.com/office/drawing/2014/main" id="{2C300186-16DB-4BF6-BFA2-CD9E69E8A56B}"/>
                  </a:ext>
                </a:extLst>
              </p:cNvPr>
              <p:cNvCxnSpPr/>
              <p:nvPr/>
            </p:nvCxnSpPr>
            <p:spPr>
              <a:xfrm flipV="1">
                <a:off x="1630017" y="410818"/>
                <a:ext cx="1649896"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a:extLst>
                  <a:ext uri="{FF2B5EF4-FFF2-40B4-BE49-F238E27FC236}">
                    <a16:creationId xmlns:a16="http://schemas.microsoft.com/office/drawing/2014/main" id="{05D2B2ED-EE64-493B-993E-A5E4F0ECB3CD}"/>
                  </a:ext>
                </a:extLst>
              </p:cNvPr>
              <p:cNvCxnSpPr>
                <a:cxnSpLocks/>
              </p:cNvCxnSpPr>
              <p:nvPr/>
            </p:nvCxnSpPr>
            <p:spPr>
              <a:xfrm>
                <a:off x="1630017" y="410819"/>
                <a:ext cx="1649896" cy="1278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729D0EED-AE05-498A-BBC1-7C03CAE927F7}"/>
                  </a:ext>
                </a:extLst>
              </p:cNvPr>
              <p:cNvCxnSpPr/>
              <p:nvPr/>
            </p:nvCxnSpPr>
            <p:spPr>
              <a:xfrm flipV="1">
                <a:off x="1630017" y="410818"/>
                <a:ext cx="1649896" cy="127883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a:extLst>
                  <a:ext uri="{FF2B5EF4-FFF2-40B4-BE49-F238E27FC236}">
                    <a16:creationId xmlns:a16="http://schemas.microsoft.com/office/drawing/2014/main" id="{82899B6D-62C9-49DD-836B-41170CDE5022}"/>
                  </a:ext>
                </a:extLst>
              </p:cNvPr>
              <p:cNvCxnSpPr>
                <a:cxnSpLocks/>
              </p:cNvCxnSpPr>
              <p:nvPr/>
            </p:nvCxnSpPr>
            <p:spPr>
              <a:xfrm flipV="1">
                <a:off x="1630017" y="1689652"/>
                <a:ext cx="1649896" cy="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upo 8">
              <a:extLst>
                <a:ext uri="{FF2B5EF4-FFF2-40B4-BE49-F238E27FC236}">
                  <a16:creationId xmlns:a16="http://schemas.microsoft.com/office/drawing/2014/main" id="{D6932B60-AFAC-4701-9C1E-34420C4BC61B}"/>
                </a:ext>
              </a:extLst>
            </p:cNvPr>
            <p:cNvGrpSpPr/>
            <p:nvPr/>
          </p:nvGrpSpPr>
          <p:grpSpPr>
            <a:xfrm>
              <a:off x="6607972" y="2438349"/>
              <a:ext cx="2613093" cy="784263"/>
              <a:chOff x="3598566" y="95693"/>
              <a:chExt cx="1805522" cy="736478"/>
            </a:xfrm>
          </p:grpSpPr>
          <p:sp>
            <p:nvSpPr>
              <p:cNvPr id="14" name="Cuadro de texto 38">
                <a:extLst>
                  <a:ext uri="{FF2B5EF4-FFF2-40B4-BE49-F238E27FC236}">
                    <a16:creationId xmlns:a16="http://schemas.microsoft.com/office/drawing/2014/main" id="{9A7B27F2-AF5A-4457-B9BD-5A878872A450}"/>
                  </a:ext>
                </a:extLst>
              </p:cNvPr>
              <p:cNvSpPr txBox="1"/>
              <p:nvPr/>
            </p:nvSpPr>
            <p:spPr>
              <a:xfrm>
                <a:off x="3616298" y="200804"/>
                <a:ext cx="1787790" cy="63136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s-ES_tradnl" sz="1400" kern="1200" dirty="0">
                    <a:solidFill>
                      <a:srgbClr val="000000"/>
                    </a:solidFill>
                    <a:effectLst/>
                    <a:latin typeface="Myanmar Text" panose="020B0502040204020203" pitchFamily="34" charset="0"/>
                    <a:ea typeface="Times New Roman" panose="02020603050405020304" pitchFamily="18" charset="0"/>
                  </a:rPr>
                  <a:t>Trayectoria 1: Robot 1 – Destino 1</a:t>
                </a:r>
                <a:endParaRPr lang="es-ES" sz="1400" dirty="0">
                  <a:effectLst/>
                  <a:latin typeface="Times New Roman" panose="02020603050405020304" pitchFamily="18" charset="0"/>
                  <a:ea typeface="Times New Roman" panose="02020603050405020304" pitchFamily="18" charset="0"/>
                </a:endParaRPr>
              </a:p>
              <a:p>
                <a:r>
                  <a:rPr lang="es-ES_tradnl" sz="1400" kern="1200" dirty="0">
                    <a:solidFill>
                      <a:srgbClr val="000000"/>
                    </a:solidFill>
                    <a:effectLst/>
                    <a:latin typeface="Myanmar Text" panose="020B0502040204020203" pitchFamily="34" charset="0"/>
                    <a:ea typeface="Times New Roman" panose="02020603050405020304" pitchFamily="18" charset="0"/>
                  </a:rPr>
                  <a:t>Trayectoria 2: Robot 2 – Destino 2</a:t>
                </a:r>
                <a:endParaRPr lang="es-ES" sz="1400" dirty="0">
                  <a:effectLst/>
                  <a:latin typeface="Times New Roman" panose="02020603050405020304" pitchFamily="18" charset="0"/>
                  <a:ea typeface="Times New Roman" panose="02020603050405020304" pitchFamily="18" charset="0"/>
                </a:endParaRPr>
              </a:p>
            </p:txBody>
          </p:sp>
          <p:sp>
            <p:nvSpPr>
              <p:cNvPr id="15" name="Corchetes 14">
                <a:extLst>
                  <a:ext uri="{FF2B5EF4-FFF2-40B4-BE49-F238E27FC236}">
                    <a16:creationId xmlns:a16="http://schemas.microsoft.com/office/drawing/2014/main" id="{20584DE1-BB98-4F91-B3ED-C09039792C58}"/>
                  </a:ext>
                </a:extLst>
              </p:cNvPr>
              <p:cNvSpPr/>
              <p:nvPr/>
            </p:nvSpPr>
            <p:spPr>
              <a:xfrm>
                <a:off x="3598566" y="95693"/>
                <a:ext cx="1764118" cy="548005"/>
              </a:xfrm>
              <a:prstGeom prst="bracketPair">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grpSp>
        <p:grpSp>
          <p:nvGrpSpPr>
            <p:cNvPr id="11" name="Grupo 10">
              <a:extLst>
                <a:ext uri="{FF2B5EF4-FFF2-40B4-BE49-F238E27FC236}">
                  <a16:creationId xmlns:a16="http://schemas.microsoft.com/office/drawing/2014/main" id="{A3B98B13-2929-4F95-B5E4-6D26867E83A5}"/>
                </a:ext>
              </a:extLst>
            </p:cNvPr>
            <p:cNvGrpSpPr/>
            <p:nvPr/>
          </p:nvGrpSpPr>
          <p:grpSpPr>
            <a:xfrm>
              <a:off x="6618605" y="3353208"/>
              <a:ext cx="2602460" cy="687651"/>
              <a:chOff x="3609237" y="924942"/>
              <a:chExt cx="1798175" cy="645752"/>
            </a:xfrm>
          </p:grpSpPr>
          <p:sp>
            <p:nvSpPr>
              <p:cNvPr id="12" name="Cuadro de texto 48">
                <a:extLst>
                  <a:ext uri="{FF2B5EF4-FFF2-40B4-BE49-F238E27FC236}">
                    <a16:creationId xmlns:a16="http://schemas.microsoft.com/office/drawing/2014/main" id="{7AC7CC98-126A-4686-9C59-54B376EDF2D9}"/>
                  </a:ext>
                </a:extLst>
              </p:cNvPr>
              <p:cNvSpPr txBox="1"/>
              <p:nvPr/>
            </p:nvSpPr>
            <p:spPr>
              <a:xfrm>
                <a:off x="3619622" y="1029694"/>
                <a:ext cx="1787790" cy="5410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s-ES_tradnl" sz="1400" kern="1200" dirty="0">
                    <a:solidFill>
                      <a:srgbClr val="000000"/>
                    </a:solidFill>
                    <a:effectLst/>
                    <a:latin typeface="Myanmar Text" panose="020B0502040204020203" pitchFamily="34" charset="0"/>
                    <a:ea typeface="Times New Roman" panose="02020603050405020304" pitchFamily="18" charset="0"/>
                  </a:rPr>
                  <a:t>Trayectoria 3: Robot 2 – Destino 1</a:t>
                </a:r>
                <a:endParaRPr lang="es-ES" sz="1400" dirty="0">
                  <a:effectLst/>
                  <a:latin typeface="Times New Roman" panose="02020603050405020304" pitchFamily="18" charset="0"/>
                  <a:ea typeface="Times New Roman" panose="02020603050405020304" pitchFamily="18" charset="0"/>
                </a:endParaRPr>
              </a:p>
              <a:p>
                <a:r>
                  <a:rPr lang="es-ES_tradnl" sz="1400" kern="1200" dirty="0">
                    <a:solidFill>
                      <a:srgbClr val="000000"/>
                    </a:solidFill>
                    <a:effectLst/>
                    <a:latin typeface="Myanmar Text" panose="020B0502040204020203" pitchFamily="34" charset="0"/>
                    <a:ea typeface="Times New Roman" panose="02020603050405020304" pitchFamily="18" charset="0"/>
                  </a:rPr>
                  <a:t>Trayectoria 4: Robot 1 – Destino 2</a:t>
                </a:r>
                <a:endParaRPr lang="es-ES" sz="1400" dirty="0">
                  <a:effectLst/>
                  <a:latin typeface="Times New Roman" panose="02020603050405020304" pitchFamily="18" charset="0"/>
                  <a:ea typeface="Times New Roman" panose="02020603050405020304" pitchFamily="18" charset="0"/>
                </a:endParaRPr>
              </a:p>
            </p:txBody>
          </p:sp>
          <p:sp>
            <p:nvSpPr>
              <p:cNvPr id="13" name="Corchetes 12">
                <a:extLst>
                  <a:ext uri="{FF2B5EF4-FFF2-40B4-BE49-F238E27FC236}">
                    <a16:creationId xmlns:a16="http://schemas.microsoft.com/office/drawing/2014/main" id="{9A7760E6-169E-433F-9B66-57A8E40EEA99}"/>
                  </a:ext>
                </a:extLst>
              </p:cNvPr>
              <p:cNvSpPr/>
              <p:nvPr/>
            </p:nvSpPr>
            <p:spPr>
              <a:xfrm>
                <a:off x="3609237" y="924942"/>
                <a:ext cx="1756770" cy="548005"/>
              </a:xfrm>
              <a:prstGeom prst="bracketPair">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grpSp>
      </p:grpSp>
      <p:sp>
        <p:nvSpPr>
          <p:cNvPr id="24" name="CuadroTexto 23">
            <a:extLst>
              <a:ext uri="{FF2B5EF4-FFF2-40B4-BE49-F238E27FC236}">
                <a16:creationId xmlns:a16="http://schemas.microsoft.com/office/drawing/2014/main" id="{6DFD9F84-CEF8-42DE-8794-60F4C7922A00}"/>
              </a:ext>
            </a:extLst>
          </p:cNvPr>
          <p:cNvSpPr txBox="1"/>
          <p:nvPr/>
        </p:nvSpPr>
        <p:spPr>
          <a:xfrm>
            <a:off x="911875" y="263355"/>
            <a:ext cx="9468257" cy="646331"/>
          </a:xfrm>
          <a:prstGeom prst="rect">
            <a:avLst/>
          </a:prstGeom>
          <a:noFill/>
        </p:spPr>
        <p:txBody>
          <a:bodyPr wrap="square" rtlCol="0">
            <a:spAutoFit/>
          </a:bodyPr>
          <a:lstStyle/>
          <a:p>
            <a:r>
              <a:rPr lang="es-ES" sz="3600" dirty="0"/>
              <a:t>Clase </a:t>
            </a:r>
            <a:r>
              <a:rPr lang="es-ES" sz="3600" dirty="0" err="1"/>
              <a:t>mission</a:t>
            </a:r>
            <a:r>
              <a:rPr lang="es-ES" sz="3600" dirty="0"/>
              <a:t> </a:t>
            </a:r>
            <a:r>
              <a:rPr lang="es-ES" sz="3600" dirty="0">
                <a:sym typeface="Wingdings" panose="05000000000000000000" pitchFamily="2" charset="2"/>
              </a:rPr>
              <a:t>/ </a:t>
            </a:r>
            <a:r>
              <a:rPr lang="es-ES" sz="3600" dirty="0">
                <a:solidFill>
                  <a:srgbClr val="C00000"/>
                </a:solidFill>
                <a:sym typeface="Wingdings" panose="05000000000000000000" pitchFamily="2" charset="2"/>
              </a:rPr>
              <a:t>Toma de decisiones </a:t>
            </a:r>
            <a:endParaRPr lang="es-ES" sz="3600" dirty="0">
              <a:solidFill>
                <a:srgbClr val="C00000"/>
              </a:solidFill>
            </a:endParaRPr>
          </a:p>
        </p:txBody>
      </p:sp>
      <p:sp>
        <p:nvSpPr>
          <p:cNvPr id="3" name="Marcador de número de diapositiva 2">
            <a:extLst>
              <a:ext uri="{FF2B5EF4-FFF2-40B4-BE49-F238E27FC236}">
                <a16:creationId xmlns:a16="http://schemas.microsoft.com/office/drawing/2014/main" id="{D14B029A-27E1-438C-BD91-65B4F1404BE9}"/>
              </a:ext>
            </a:extLst>
          </p:cNvPr>
          <p:cNvSpPr>
            <a:spLocks noGrp="1"/>
          </p:cNvSpPr>
          <p:nvPr>
            <p:ph type="sldNum" sz="quarter" idx="12"/>
          </p:nvPr>
        </p:nvSpPr>
        <p:spPr/>
        <p:txBody>
          <a:bodyPr/>
          <a:lstStyle/>
          <a:p>
            <a:fld id="{9FD9299C-623A-45CA-8B20-5F0BD572662F}" type="slidenum">
              <a:rPr lang="es-ES" smtClean="0"/>
              <a:t>23</a:t>
            </a:fld>
            <a:endParaRPr lang="es-ES"/>
          </a:p>
        </p:txBody>
      </p:sp>
    </p:spTree>
    <p:extLst>
      <p:ext uri="{BB962C8B-B14F-4D97-AF65-F5344CB8AC3E}">
        <p14:creationId xmlns:p14="http://schemas.microsoft.com/office/powerpoint/2010/main" val="334583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n 8">
            <a:extLst>
              <a:ext uri="{FF2B5EF4-FFF2-40B4-BE49-F238E27FC236}">
                <a16:creationId xmlns:a16="http://schemas.microsoft.com/office/drawing/2014/main" id="{4F0932AB-BA8D-4E41-9899-D4EBF32247F5}"/>
              </a:ext>
            </a:extLst>
          </p:cNvPr>
          <p:cNvPicPr>
            <a:picLocks noChangeAspect="1"/>
          </p:cNvPicPr>
          <p:nvPr/>
        </p:nvPicPr>
        <p:blipFill>
          <a:blip r:embed="rId8"/>
          <a:stretch>
            <a:fillRect/>
          </a:stretch>
        </p:blipFill>
        <p:spPr>
          <a:xfrm>
            <a:off x="2777541" y="788190"/>
            <a:ext cx="7379417" cy="4835071"/>
          </a:xfrm>
          <a:prstGeom prst="rect">
            <a:avLst/>
          </a:prstGeom>
        </p:spPr>
      </p:pic>
      <p:sp>
        <p:nvSpPr>
          <p:cNvPr id="2" name="Elipse 1">
            <a:extLst>
              <a:ext uri="{FF2B5EF4-FFF2-40B4-BE49-F238E27FC236}">
                <a16:creationId xmlns:a16="http://schemas.microsoft.com/office/drawing/2014/main" id="{D8CB9FDF-3E75-469B-9A18-128514512D2C}"/>
              </a:ext>
            </a:extLst>
          </p:cNvPr>
          <p:cNvSpPr/>
          <p:nvPr/>
        </p:nvSpPr>
        <p:spPr>
          <a:xfrm>
            <a:off x="7258050" y="3714749"/>
            <a:ext cx="3409950" cy="22172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upo 4">
            <a:extLst>
              <a:ext uri="{FF2B5EF4-FFF2-40B4-BE49-F238E27FC236}">
                <a16:creationId xmlns:a16="http://schemas.microsoft.com/office/drawing/2014/main" id="{04F9BA71-B6C6-4AA5-B100-0F5193AA5B6D}"/>
              </a:ext>
            </a:extLst>
          </p:cNvPr>
          <p:cNvGrpSpPr/>
          <p:nvPr/>
        </p:nvGrpSpPr>
        <p:grpSpPr>
          <a:xfrm>
            <a:off x="8134376" y="790290"/>
            <a:ext cx="1950141" cy="888898"/>
            <a:chOff x="8978657" y="1537228"/>
            <a:chExt cx="1950141" cy="888898"/>
          </a:xfrm>
        </p:grpSpPr>
        <p:pic>
          <p:nvPicPr>
            <p:cNvPr id="6" name="Imagen 5" descr="Un conjunto de letras negras en un fondo negro&#10;&#10;Descripción generada automáticamente con confianza media">
              <a:extLst>
                <a:ext uri="{FF2B5EF4-FFF2-40B4-BE49-F238E27FC236}">
                  <a16:creationId xmlns:a16="http://schemas.microsoft.com/office/drawing/2014/main" id="{ECFD561E-AB1C-4BB4-AB1D-5F75261CC2C8}"/>
                </a:ext>
              </a:extLst>
            </p:cNvPr>
            <p:cNvPicPr>
              <a:picLocks noChangeAspect="1"/>
            </p:cNvPicPr>
            <p:nvPr/>
          </p:nvPicPr>
          <p:blipFill rotWithShape="1">
            <a:blip r:embed="rId9">
              <a:extLst>
                <a:ext uri="{28A0092B-C50C-407E-A947-70E740481C1C}">
                  <a14:useLocalDpi xmlns:a14="http://schemas.microsoft.com/office/drawing/2010/main" val="0"/>
                </a:ext>
              </a:extLst>
            </a:blip>
            <a:srcRect l="20236" t="20390" r="35464" b="29515"/>
            <a:stretch/>
          </p:blipFill>
          <p:spPr>
            <a:xfrm>
              <a:off x="8978657" y="1537228"/>
              <a:ext cx="1009754" cy="888898"/>
            </a:xfrm>
            <a:prstGeom prst="rect">
              <a:avLst/>
            </a:prstGeom>
          </p:spPr>
        </p:pic>
        <p:sp>
          <p:nvSpPr>
            <p:cNvPr id="7" name="CuadroTexto 6">
              <a:extLst>
                <a:ext uri="{FF2B5EF4-FFF2-40B4-BE49-F238E27FC236}">
                  <a16:creationId xmlns:a16="http://schemas.microsoft.com/office/drawing/2014/main" id="{0964C3DF-42E9-44C5-B043-0DF90DD2CC85}"/>
                </a:ext>
              </a:extLst>
            </p:cNvPr>
            <p:cNvSpPr txBox="1"/>
            <p:nvPr/>
          </p:nvSpPr>
          <p:spPr>
            <a:xfrm>
              <a:off x="9919044" y="1537228"/>
              <a:ext cx="1009754" cy="888898"/>
            </a:xfrm>
            <a:prstGeom prst="rect">
              <a:avLst/>
            </a:prstGeom>
            <a:noFill/>
          </p:spPr>
          <p:txBody>
            <a:bodyPr wrap="square" rtlCol="0">
              <a:spAutoFit/>
            </a:bodyPr>
            <a:lstStyle/>
            <a:p>
              <a:pPr>
                <a:lnSpc>
                  <a:spcPct val="150000"/>
                </a:lnSpc>
              </a:pPr>
              <a:r>
                <a:rPr lang="es-ES" sz="1200" dirty="0">
                  <a:latin typeface="Myriad Pro"/>
                </a:rPr>
                <a:t>Agregación</a:t>
              </a:r>
            </a:p>
            <a:p>
              <a:pPr>
                <a:lnSpc>
                  <a:spcPct val="150000"/>
                </a:lnSpc>
              </a:pPr>
              <a:r>
                <a:rPr lang="es-ES" sz="1200" dirty="0">
                  <a:latin typeface="Myriad Pro"/>
                </a:rPr>
                <a:t>Uso</a:t>
              </a:r>
            </a:p>
            <a:p>
              <a:pPr>
                <a:lnSpc>
                  <a:spcPct val="150000"/>
                </a:lnSpc>
              </a:pPr>
              <a:r>
                <a:rPr lang="es-ES" sz="1200" dirty="0">
                  <a:latin typeface="Myriad Pro"/>
                </a:rPr>
                <a:t>Herencia</a:t>
              </a:r>
            </a:p>
          </p:txBody>
        </p:sp>
      </p:grpSp>
      <p:sp>
        <p:nvSpPr>
          <p:cNvPr id="3" name="Marcador de número de diapositiva 2">
            <a:extLst>
              <a:ext uri="{FF2B5EF4-FFF2-40B4-BE49-F238E27FC236}">
                <a16:creationId xmlns:a16="http://schemas.microsoft.com/office/drawing/2014/main" id="{58A93AA1-1184-41FD-91FA-224CA54E5771}"/>
              </a:ext>
            </a:extLst>
          </p:cNvPr>
          <p:cNvSpPr>
            <a:spLocks noGrp="1"/>
          </p:cNvSpPr>
          <p:nvPr>
            <p:ph type="sldNum" sz="quarter" idx="12"/>
          </p:nvPr>
        </p:nvSpPr>
        <p:spPr/>
        <p:txBody>
          <a:bodyPr/>
          <a:lstStyle/>
          <a:p>
            <a:fld id="{9FD9299C-623A-45CA-8B20-5F0BD572662F}" type="slidenum">
              <a:rPr lang="es-ES" smtClean="0"/>
              <a:t>24</a:t>
            </a:fld>
            <a:endParaRPr lang="es-ES"/>
          </a:p>
        </p:txBody>
      </p:sp>
    </p:spTree>
    <p:extLst>
      <p:ext uri="{BB962C8B-B14F-4D97-AF65-F5344CB8AC3E}">
        <p14:creationId xmlns:p14="http://schemas.microsoft.com/office/powerpoint/2010/main" val="233317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descr="Diagrama&#10;&#10;Descripción generada automáticamente">
            <a:extLst>
              <a:ext uri="{FF2B5EF4-FFF2-40B4-BE49-F238E27FC236}">
                <a16:creationId xmlns:a16="http://schemas.microsoft.com/office/drawing/2014/main" id="{48698AA4-A55D-424C-AD49-60BC592278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919" y="354495"/>
            <a:ext cx="2075549" cy="1493355"/>
          </a:xfrm>
          <a:prstGeom prst="rect">
            <a:avLst/>
          </a:prstGeom>
        </p:spPr>
      </p:pic>
      <p:sp>
        <p:nvSpPr>
          <p:cNvPr id="13" name="CuadroTexto 12">
            <a:extLst>
              <a:ext uri="{FF2B5EF4-FFF2-40B4-BE49-F238E27FC236}">
                <a16:creationId xmlns:a16="http://schemas.microsoft.com/office/drawing/2014/main" id="{856B809D-C205-4D92-B7DA-79BC83386396}"/>
              </a:ext>
            </a:extLst>
          </p:cNvPr>
          <p:cNvSpPr txBox="1"/>
          <p:nvPr/>
        </p:nvSpPr>
        <p:spPr>
          <a:xfrm>
            <a:off x="911875" y="263356"/>
            <a:ext cx="3907775" cy="646331"/>
          </a:xfrm>
          <a:prstGeom prst="rect">
            <a:avLst/>
          </a:prstGeom>
          <a:noFill/>
        </p:spPr>
        <p:txBody>
          <a:bodyPr wrap="square" rtlCol="0">
            <a:spAutoFit/>
          </a:bodyPr>
          <a:lstStyle/>
          <a:p>
            <a:r>
              <a:rPr lang="es-ES" sz="3600" dirty="0"/>
              <a:t>Clase Celda</a:t>
            </a:r>
            <a:endParaRPr lang="es-ES" sz="3600" dirty="0">
              <a:solidFill>
                <a:srgbClr val="C00000"/>
              </a:solidFill>
            </a:endParaRPr>
          </a:p>
        </p:txBody>
      </p:sp>
      <p:sp>
        <p:nvSpPr>
          <p:cNvPr id="14" name="Elipse 13">
            <a:extLst>
              <a:ext uri="{FF2B5EF4-FFF2-40B4-BE49-F238E27FC236}">
                <a16:creationId xmlns:a16="http://schemas.microsoft.com/office/drawing/2014/main" id="{A646C493-06E7-4F5E-90A9-13C55808497E}"/>
              </a:ext>
            </a:extLst>
          </p:cNvPr>
          <p:cNvSpPr/>
          <p:nvPr/>
        </p:nvSpPr>
        <p:spPr>
          <a:xfrm>
            <a:off x="10947881" y="330732"/>
            <a:ext cx="1058587" cy="6463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Imagen 14" descr="Interfaz de usuario gráfica&#10;&#10;Descripción generada automáticamente con confianza baja">
            <a:extLst>
              <a:ext uri="{FF2B5EF4-FFF2-40B4-BE49-F238E27FC236}">
                <a16:creationId xmlns:a16="http://schemas.microsoft.com/office/drawing/2014/main" id="{715B2BBB-A6ED-47AF-93BF-F40466C16C1A}"/>
              </a:ext>
            </a:extLst>
          </p:cNvPr>
          <p:cNvPicPr>
            <a:picLocks noChangeAspect="1"/>
          </p:cNvPicPr>
          <p:nvPr/>
        </p:nvPicPr>
        <p:blipFill rotWithShape="1">
          <a:blip r:embed="rId9">
            <a:extLst>
              <a:ext uri="{28A0092B-C50C-407E-A947-70E740481C1C}">
                <a14:useLocalDpi xmlns:a14="http://schemas.microsoft.com/office/drawing/2010/main" val="0"/>
              </a:ext>
            </a:extLst>
          </a:blip>
          <a:srcRect l="19841" t="9824" r="14521" b="7695"/>
          <a:stretch/>
        </p:blipFill>
        <p:spPr>
          <a:xfrm>
            <a:off x="1039209" y="1564806"/>
            <a:ext cx="5254163" cy="3712080"/>
          </a:xfrm>
          <a:prstGeom prst="rect">
            <a:avLst/>
          </a:prstGeom>
        </p:spPr>
      </p:pic>
      <p:sp>
        <p:nvSpPr>
          <p:cNvPr id="16" name="Elipse 15">
            <a:extLst>
              <a:ext uri="{FF2B5EF4-FFF2-40B4-BE49-F238E27FC236}">
                <a16:creationId xmlns:a16="http://schemas.microsoft.com/office/drawing/2014/main" id="{4DE9C851-09D5-43D9-B32E-F7C8D510DAA5}"/>
              </a:ext>
            </a:extLst>
          </p:cNvPr>
          <p:cNvSpPr/>
          <p:nvPr/>
        </p:nvSpPr>
        <p:spPr>
          <a:xfrm>
            <a:off x="4655952" y="3714298"/>
            <a:ext cx="540421" cy="4025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de flecha 16">
            <a:extLst>
              <a:ext uri="{FF2B5EF4-FFF2-40B4-BE49-F238E27FC236}">
                <a16:creationId xmlns:a16="http://schemas.microsoft.com/office/drawing/2014/main" id="{5C3B8ED5-27C1-42BA-8F6C-DE03AB3F8EBE}"/>
              </a:ext>
            </a:extLst>
          </p:cNvPr>
          <p:cNvCxnSpPr>
            <a:cxnSpLocks/>
          </p:cNvCxnSpPr>
          <p:nvPr/>
        </p:nvCxnSpPr>
        <p:spPr>
          <a:xfrm flipH="1" flipV="1">
            <a:off x="5253586" y="3963021"/>
            <a:ext cx="1213664" cy="59494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7" name="CuadroTexto 36">
            <a:extLst>
              <a:ext uri="{FF2B5EF4-FFF2-40B4-BE49-F238E27FC236}">
                <a16:creationId xmlns:a16="http://schemas.microsoft.com/office/drawing/2014/main" id="{2C53E77A-F40B-4F04-A8B0-43CB60D43471}"/>
              </a:ext>
            </a:extLst>
          </p:cNvPr>
          <p:cNvSpPr txBox="1"/>
          <p:nvPr/>
        </p:nvSpPr>
        <p:spPr>
          <a:xfrm>
            <a:off x="6467250" y="4662603"/>
            <a:ext cx="1033845" cy="369332"/>
          </a:xfrm>
          <a:prstGeom prst="rect">
            <a:avLst/>
          </a:prstGeom>
          <a:noFill/>
        </p:spPr>
        <p:txBody>
          <a:bodyPr wrap="square" rtlCol="0">
            <a:spAutoFit/>
          </a:bodyPr>
          <a:lstStyle/>
          <a:p>
            <a:r>
              <a:rPr lang="es-ES" dirty="0"/>
              <a:t>Celda</a:t>
            </a:r>
          </a:p>
        </p:txBody>
      </p:sp>
      <p:pic>
        <p:nvPicPr>
          <p:cNvPr id="10" name="Gráfico 9">
            <a:extLst>
              <a:ext uri="{FF2B5EF4-FFF2-40B4-BE49-F238E27FC236}">
                <a16:creationId xmlns:a16="http://schemas.microsoft.com/office/drawing/2014/main" id="{81DF3BB4-B10E-48A6-BD40-1D1E5E5145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860951" y="2296990"/>
            <a:ext cx="3291840" cy="2734945"/>
          </a:xfrm>
          <a:prstGeom prst="rect">
            <a:avLst/>
          </a:prstGeom>
        </p:spPr>
      </p:pic>
      <p:sp>
        <p:nvSpPr>
          <p:cNvPr id="3" name="Marcador de número de diapositiva 2">
            <a:extLst>
              <a:ext uri="{FF2B5EF4-FFF2-40B4-BE49-F238E27FC236}">
                <a16:creationId xmlns:a16="http://schemas.microsoft.com/office/drawing/2014/main" id="{996DB399-C89B-4BB9-B86C-E4DA77C20EA6}"/>
              </a:ext>
            </a:extLst>
          </p:cNvPr>
          <p:cNvSpPr>
            <a:spLocks noGrp="1"/>
          </p:cNvSpPr>
          <p:nvPr>
            <p:ph type="sldNum" sz="quarter" idx="12"/>
          </p:nvPr>
        </p:nvSpPr>
        <p:spPr/>
        <p:txBody>
          <a:bodyPr/>
          <a:lstStyle/>
          <a:p>
            <a:fld id="{9FD9299C-623A-45CA-8B20-5F0BD572662F}" type="slidenum">
              <a:rPr lang="es-ES" smtClean="0"/>
              <a:t>25</a:t>
            </a:fld>
            <a:endParaRPr lang="es-ES"/>
          </a:p>
        </p:txBody>
      </p:sp>
    </p:spTree>
    <p:extLst>
      <p:ext uri="{BB962C8B-B14F-4D97-AF65-F5344CB8AC3E}">
        <p14:creationId xmlns:p14="http://schemas.microsoft.com/office/powerpoint/2010/main" val="2096309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n 5" descr="Diagrama&#10;&#10;Descripción generada automáticamente">
            <a:extLst>
              <a:ext uri="{FF2B5EF4-FFF2-40B4-BE49-F238E27FC236}">
                <a16:creationId xmlns:a16="http://schemas.microsoft.com/office/drawing/2014/main" id="{48698AA4-A55D-424C-AD49-60BC592278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919" y="354495"/>
            <a:ext cx="2075549" cy="1493355"/>
          </a:xfrm>
          <a:prstGeom prst="rect">
            <a:avLst/>
          </a:prstGeom>
        </p:spPr>
      </p:pic>
      <p:sp>
        <p:nvSpPr>
          <p:cNvPr id="13" name="CuadroTexto 12">
            <a:extLst>
              <a:ext uri="{FF2B5EF4-FFF2-40B4-BE49-F238E27FC236}">
                <a16:creationId xmlns:a16="http://schemas.microsoft.com/office/drawing/2014/main" id="{856B809D-C205-4D92-B7DA-79BC83386396}"/>
              </a:ext>
            </a:extLst>
          </p:cNvPr>
          <p:cNvSpPr txBox="1"/>
          <p:nvPr/>
        </p:nvSpPr>
        <p:spPr>
          <a:xfrm>
            <a:off x="911875" y="263356"/>
            <a:ext cx="8370011" cy="646331"/>
          </a:xfrm>
          <a:prstGeom prst="rect">
            <a:avLst/>
          </a:prstGeom>
          <a:noFill/>
        </p:spPr>
        <p:txBody>
          <a:bodyPr wrap="square" rtlCol="0">
            <a:spAutoFit/>
          </a:bodyPr>
          <a:lstStyle/>
          <a:p>
            <a:r>
              <a:rPr lang="es-ES" sz="3600" dirty="0"/>
              <a:t>Clase Celda </a:t>
            </a:r>
            <a:r>
              <a:rPr lang="es-ES" sz="3600" dirty="0">
                <a:sym typeface="Wingdings" panose="05000000000000000000" pitchFamily="2" charset="2"/>
              </a:rPr>
              <a:t>/ </a:t>
            </a:r>
            <a:r>
              <a:rPr lang="es-ES" sz="3600" dirty="0">
                <a:solidFill>
                  <a:srgbClr val="C00000"/>
                </a:solidFill>
                <a:sym typeface="Wingdings" panose="05000000000000000000" pitchFamily="2" charset="2"/>
              </a:rPr>
              <a:t>Toma de decisiones </a:t>
            </a:r>
            <a:endParaRPr lang="es-ES" sz="3600" dirty="0">
              <a:solidFill>
                <a:srgbClr val="C00000"/>
              </a:solidFill>
            </a:endParaRPr>
          </a:p>
        </p:txBody>
      </p:sp>
      <p:sp>
        <p:nvSpPr>
          <p:cNvPr id="14" name="Elipse 13">
            <a:extLst>
              <a:ext uri="{FF2B5EF4-FFF2-40B4-BE49-F238E27FC236}">
                <a16:creationId xmlns:a16="http://schemas.microsoft.com/office/drawing/2014/main" id="{A646C493-06E7-4F5E-90A9-13C55808497E}"/>
              </a:ext>
            </a:extLst>
          </p:cNvPr>
          <p:cNvSpPr/>
          <p:nvPr/>
        </p:nvSpPr>
        <p:spPr>
          <a:xfrm>
            <a:off x="10947881" y="330732"/>
            <a:ext cx="1058587" cy="6463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39" name="Grupo 38">
            <a:extLst>
              <a:ext uri="{FF2B5EF4-FFF2-40B4-BE49-F238E27FC236}">
                <a16:creationId xmlns:a16="http://schemas.microsoft.com/office/drawing/2014/main" id="{C4A9D071-4E0A-4EB9-A50D-2E8202285644}"/>
              </a:ext>
            </a:extLst>
          </p:cNvPr>
          <p:cNvGrpSpPr/>
          <p:nvPr/>
        </p:nvGrpSpPr>
        <p:grpSpPr>
          <a:xfrm>
            <a:off x="3238500" y="1378258"/>
            <a:ext cx="6009441" cy="3340135"/>
            <a:chOff x="0" y="0"/>
            <a:chExt cx="5435334" cy="2245722"/>
          </a:xfrm>
        </p:grpSpPr>
        <p:sp>
          <p:nvSpPr>
            <p:cNvPr id="40" name="Rectángulo 39">
              <a:extLst>
                <a:ext uri="{FF2B5EF4-FFF2-40B4-BE49-F238E27FC236}">
                  <a16:creationId xmlns:a16="http://schemas.microsoft.com/office/drawing/2014/main" id="{BE932C6F-4E5F-441B-A471-B40DCD6E4A19}"/>
                </a:ext>
              </a:extLst>
            </p:cNvPr>
            <p:cNvSpPr/>
            <p:nvPr/>
          </p:nvSpPr>
          <p:spPr>
            <a:xfrm>
              <a:off x="249114" y="310951"/>
              <a:ext cx="784451" cy="4569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1" name="Rectángulo 40">
              <a:extLst>
                <a:ext uri="{FF2B5EF4-FFF2-40B4-BE49-F238E27FC236}">
                  <a16:creationId xmlns:a16="http://schemas.microsoft.com/office/drawing/2014/main" id="{2FF92596-E1CD-43A6-ADC6-030BF9182B65}"/>
                </a:ext>
              </a:extLst>
            </p:cNvPr>
            <p:cNvSpPr/>
            <p:nvPr/>
          </p:nvSpPr>
          <p:spPr>
            <a:xfrm>
              <a:off x="1220622" y="307260"/>
              <a:ext cx="784451" cy="4569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2" name="Diagrama de flujo: entrada manual 41">
              <a:extLst>
                <a:ext uri="{FF2B5EF4-FFF2-40B4-BE49-F238E27FC236}">
                  <a16:creationId xmlns:a16="http://schemas.microsoft.com/office/drawing/2014/main" id="{A6970859-E482-4681-805E-68C1E1186F6C}"/>
                </a:ext>
              </a:extLst>
            </p:cNvPr>
            <p:cNvSpPr/>
            <p:nvPr/>
          </p:nvSpPr>
          <p:spPr>
            <a:xfrm>
              <a:off x="475778" y="658662"/>
              <a:ext cx="485427" cy="302630"/>
            </a:xfrm>
            <a:prstGeom prst="flowChartManualInpu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3" name="Diagrama de flujo: entrada manual 42">
              <a:extLst>
                <a:ext uri="{FF2B5EF4-FFF2-40B4-BE49-F238E27FC236}">
                  <a16:creationId xmlns:a16="http://schemas.microsoft.com/office/drawing/2014/main" id="{07AEA1D0-C4A2-4662-B036-B4A7473E6168}"/>
                </a:ext>
              </a:extLst>
            </p:cNvPr>
            <p:cNvSpPr/>
            <p:nvPr/>
          </p:nvSpPr>
          <p:spPr>
            <a:xfrm>
              <a:off x="1387676" y="412767"/>
              <a:ext cx="485427" cy="302630"/>
            </a:xfrm>
            <a:prstGeom prst="flowChartManualInpu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4" name="Rectángulo 43">
              <a:extLst>
                <a:ext uri="{FF2B5EF4-FFF2-40B4-BE49-F238E27FC236}">
                  <a16:creationId xmlns:a16="http://schemas.microsoft.com/office/drawing/2014/main" id="{666CF2D4-F7FC-4D19-91BD-3F6F5449A663}"/>
                </a:ext>
              </a:extLst>
            </p:cNvPr>
            <p:cNvSpPr/>
            <p:nvPr/>
          </p:nvSpPr>
          <p:spPr>
            <a:xfrm>
              <a:off x="2192130" y="307260"/>
              <a:ext cx="784451" cy="4569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5" name="Diagrama de flujo: entrada manual 44">
              <a:extLst>
                <a:ext uri="{FF2B5EF4-FFF2-40B4-BE49-F238E27FC236}">
                  <a16:creationId xmlns:a16="http://schemas.microsoft.com/office/drawing/2014/main" id="{4B7D8A54-311A-4749-9762-F5D214E9A1B9}"/>
                </a:ext>
              </a:extLst>
            </p:cNvPr>
            <p:cNvSpPr/>
            <p:nvPr/>
          </p:nvSpPr>
          <p:spPr>
            <a:xfrm>
              <a:off x="2991736" y="280122"/>
              <a:ext cx="485427" cy="302630"/>
            </a:xfrm>
            <a:prstGeom prst="flowChartManualInpu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6" name="Corchetes 45">
              <a:extLst>
                <a:ext uri="{FF2B5EF4-FFF2-40B4-BE49-F238E27FC236}">
                  <a16:creationId xmlns:a16="http://schemas.microsoft.com/office/drawing/2014/main" id="{CAF93393-B63D-4477-9B55-A0C35B1AC89B}"/>
                </a:ext>
              </a:extLst>
            </p:cNvPr>
            <p:cNvSpPr/>
            <p:nvPr/>
          </p:nvSpPr>
          <p:spPr>
            <a:xfrm>
              <a:off x="0" y="0"/>
              <a:ext cx="3610706" cy="1061228"/>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s-ES"/>
            </a:p>
          </p:txBody>
        </p:sp>
        <p:sp>
          <p:nvSpPr>
            <p:cNvPr id="47" name="CuadroTexto 16">
              <a:extLst>
                <a:ext uri="{FF2B5EF4-FFF2-40B4-BE49-F238E27FC236}">
                  <a16:creationId xmlns:a16="http://schemas.microsoft.com/office/drawing/2014/main" id="{2322CEB1-C024-40E0-83A8-CA7B930B7020}"/>
                </a:ext>
              </a:extLst>
            </p:cNvPr>
            <p:cNvSpPr txBox="1"/>
            <p:nvPr/>
          </p:nvSpPr>
          <p:spPr>
            <a:xfrm>
              <a:off x="3689082" y="425512"/>
              <a:ext cx="1746252" cy="461870"/>
            </a:xfrm>
            <a:prstGeom prst="rect">
              <a:avLst/>
            </a:prstGeom>
            <a:noFill/>
          </p:spPr>
          <p:txBody>
            <a:bodyPr wrap="square" rtlCol="0">
              <a:noAutofit/>
            </a:bodyPr>
            <a:lstStyle/>
            <a:p>
              <a:r>
                <a:rPr lang="es-ES_tradnl" sz="2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True = Celda ocupada</a:t>
              </a:r>
              <a:endParaRPr lang="es-ES" sz="2000" dirty="0">
                <a:effectLst/>
                <a:latin typeface="Times New Roman" panose="02020603050405020304" pitchFamily="18" charset="0"/>
                <a:ea typeface="Times New Roman" panose="02020603050405020304" pitchFamily="18" charset="0"/>
              </a:endParaRPr>
            </a:p>
          </p:txBody>
        </p:sp>
        <p:sp>
          <p:nvSpPr>
            <p:cNvPr id="48" name="Rectángulo 47">
              <a:extLst>
                <a:ext uri="{FF2B5EF4-FFF2-40B4-BE49-F238E27FC236}">
                  <a16:creationId xmlns:a16="http://schemas.microsoft.com/office/drawing/2014/main" id="{E2287AA4-0258-420A-A001-1275AF40A287}"/>
                </a:ext>
              </a:extLst>
            </p:cNvPr>
            <p:cNvSpPr/>
            <p:nvPr/>
          </p:nvSpPr>
          <p:spPr>
            <a:xfrm>
              <a:off x="249114" y="1486653"/>
              <a:ext cx="784451" cy="456911"/>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9" name="Diagrama de flujo: entrada manual 48">
              <a:extLst>
                <a:ext uri="{FF2B5EF4-FFF2-40B4-BE49-F238E27FC236}">
                  <a16:creationId xmlns:a16="http://schemas.microsoft.com/office/drawing/2014/main" id="{EED330D1-2792-4B2B-8723-6225B44F3BC2}"/>
                </a:ext>
              </a:extLst>
            </p:cNvPr>
            <p:cNvSpPr/>
            <p:nvPr/>
          </p:nvSpPr>
          <p:spPr>
            <a:xfrm>
              <a:off x="1286180" y="1563793"/>
              <a:ext cx="485427" cy="302630"/>
            </a:xfrm>
            <a:prstGeom prst="flowChartManualInpu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50" name="Corchetes 49">
              <a:extLst>
                <a:ext uri="{FF2B5EF4-FFF2-40B4-BE49-F238E27FC236}">
                  <a16:creationId xmlns:a16="http://schemas.microsoft.com/office/drawing/2014/main" id="{2D48D903-CF7E-44D1-A66F-4585E1CB2B46}"/>
                </a:ext>
              </a:extLst>
            </p:cNvPr>
            <p:cNvSpPr/>
            <p:nvPr/>
          </p:nvSpPr>
          <p:spPr>
            <a:xfrm>
              <a:off x="20858" y="1184494"/>
              <a:ext cx="1937323" cy="1061228"/>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s-ES"/>
            </a:p>
          </p:txBody>
        </p:sp>
        <p:sp>
          <p:nvSpPr>
            <p:cNvPr id="51" name="CuadroTexto 21">
              <a:extLst>
                <a:ext uri="{FF2B5EF4-FFF2-40B4-BE49-F238E27FC236}">
                  <a16:creationId xmlns:a16="http://schemas.microsoft.com/office/drawing/2014/main" id="{BAEDB46F-21C5-416C-B8C5-631CAE8D7100}"/>
                </a:ext>
              </a:extLst>
            </p:cNvPr>
            <p:cNvSpPr txBox="1"/>
            <p:nvPr/>
          </p:nvSpPr>
          <p:spPr>
            <a:xfrm>
              <a:off x="2036788" y="1516657"/>
              <a:ext cx="2029721" cy="402312"/>
            </a:xfrm>
            <a:prstGeom prst="rect">
              <a:avLst/>
            </a:prstGeom>
            <a:noFill/>
          </p:spPr>
          <p:txBody>
            <a:bodyPr wrap="square" rtlCol="0">
              <a:noAutofit/>
            </a:bodyPr>
            <a:lstStyle/>
            <a:p>
              <a:r>
                <a:rPr lang="es-ES_tradnl" sz="2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False = Celda vacía</a:t>
              </a:r>
              <a:endParaRPr lang="es-ES" sz="2000" dirty="0">
                <a:effectLst/>
                <a:latin typeface="Times New Roman" panose="02020603050405020304" pitchFamily="18" charset="0"/>
                <a:ea typeface="Times New Roman" panose="02020603050405020304" pitchFamily="18" charset="0"/>
              </a:endParaRPr>
            </a:p>
          </p:txBody>
        </p:sp>
      </p:grpSp>
      <p:sp>
        <p:nvSpPr>
          <p:cNvPr id="24" name="Elipse 23">
            <a:extLst>
              <a:ext uri="{FF2B5EF4-FFF2-40B4-BE49-F238E27FC236}">
                <a16:creationId xmlns:a16="http://schemas.microsoft.com/office/drawing/2014/main" id="{C8093F4B-E74B-495B-B25D-A7BB5DBD2FE3}"/>
              </a:ext>
            </a:extLst>
          </p:cNvPr>
          <p:cNvSpPr/>
          <p:nvPr/>
        </p:nvSpPr>
        <p:spPr>
          <a:xfrm>
            <a:off x="9460593" y="4538393"/>
            <a:ext cx="178707" cy="18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CuadroTexto 24">
            <a:extLst>
              <a:ext uri="{FF2B5EF4-FFF2-40B4-BE49-F238E27FC236}">
                <a16:creationId xmlns:a16="http://schemas.microsoft.com/office/drawing/2014/main" id="{3FDCC4D7-5480-4332-9618-4A2E44EE2798}"/>
              </a:ext>
            </a:extLst>
          </p:cNvPr>
          <p:cNvSpPr txBox="1"/>
          <p:nvPr/>
        </p:nvSpPr>
        <p:spPr>
          <a:xfrm>
            <a:off x="9639300" y="4384682"/>
            <a:ext cx="1858919" cy="375359"/>
          </a:xfrm>
          <a:prstGeom prst="rect">
            <a:avLst/>
          </a:prstGeom>
          <a:noFill/>
        </p:spPr>
        <p:txBody>
          <a:bodyPr wrap="square" rtlCol="0">
            <a:spAutoFit/>
          </a:bodyPr>
          <a:lstStyle/>
          <a:p>
            <a:pPr>
              <a:lnSpc>
                <a:spcPct val="150000"/>
              </a:lnSpc>
            </a:pPr>
            <a:r>
              <a:rPr lang="es-ES" sz="1400" dirty="0">
                <a:latin typeface="Myriad Pro"/>
              </a:rPr>
              <a:t>Región de interés</a:t>
            </a:r>
          </a:p>
        </p:txBody>
      </p:sp>
      <p:sp>
        <p:nvSpPr>
          <p:cNvPr id="27" name="CuadroTexto 26">
            <a:extLst>
              <a:ext uri="{FF2B5EF4-FFF2-40B4-BE49-F238E27FC236}">
                <a16:creationId xmlns:a16="http://schemas.microsoft.com/office/drawing/2014/main" id="{24BF32AB-44E0-424E-9B95-3D5ED702CFC0}"/>
              </a:ext>
            </a:extLst>
          </p:cNvPr>
          <p:cNvSpPr txBox="1"/>
          <p:nvPr/>
        </p:nvSpPr>
        <p:spPr>
          <a:xfrm>
            <a:off x="3213854" y="5071616"/>
            <a:ext cx="4553139" cy="369332"/>
          </a:xfrm>
          <a:prstGeom prst="rect">
            <a:avLst/>
          </a:prstGeom>
          <a:noFill/>
        </p:spPr>
        <p:txBody>
          <a:bodyPr wrap="square">
            <a:spAutoFit/>
          </a:bodyPr>
          <a:lstStyle/>
          <a:p>
            <a:r>
              <a:rPr lang="es-ES_tradnl" sz="1800" dirty="0">
                <a:effectLst/>
                <a:latin typeface="Myriad Pro"/>
                <a:ea typeface="Times New Roman" panose="02020603050405020304" pitchFamily="18" charset="0"/>
                <a:cs typeface="Times New Roman" panose="02020603050405020304" pitchFamily="18" charset="0"/>
              </a:rPr>
              <a:t>Función</a:t>
            </a:r>
            <a:r>
              <a:rPr lang="es-ES_tradnl" sz="1800" i="1" dirty="0">
                <a:effectLst/>
                <a:latin typeface="Myriad Pro"/>
                <a:ea typeface="Times New Roman" panose="02020603050405020304" pitchFamily="18" charset="0"/>
                <a:cs typeface="Times New Roman" panose="02020603050405020304" pitchFamily="18" charset="0"/>
              </a:rPr>
              <a:t> </a:t>
            </a:r>
            <a:r>
              <a:rPr lang="es-ES_tradnl" sz="1800" i="1" dirty="0" err="1">
                <a:effectLst/>
                <a:latin typeface="Myriad Pro"/>
                <a:ea typeface="Times New Roman" panose="02020603050405020304" pitchFamily="18" charset="0"/>
                <a:cs typeface="Times New Roman" panose="02020603050405020304" pitchFamily="18" charset="0"/>
              </a:rPr>
              <a:t>intersects</a:t>
            </a:r>
            <a:r>
              <a:rPr lang="es-ES_tradnl" sz="1800" dirty="0">
                <a:effectLst/>
                <a:latin typeface="Myriad Pro"/>
                <a:ea typeface="Times New Roman" panose="02020603050405020304" pitchFamily="18" charset="0"/>
                <a:cs typeface="Times New Roman" panose="02020603050405020304" pitchFamily="18" charset="0"/>
              </a:rPr>
              <a:t> de la librería </a:t>
            </a:r>
            <a:r>
              <a:rPr lang="es-ES_tradnl" sz="1800" dirty="0" err="1">
                <a:effectLst/>
                <a:latin typeface="Myriad Pro"/>
                <a:ea typeface="Times New Roman" panose="02020603050405020304" pitchFamily="18" charset="0"/>
                <a:cs typeface="Times New Roman" panose="02020603050405020304" pitchFamily="18" charset="0"/>
              </a:rPr>
              <a:t>Boost</a:t>
            </a:r>
            <a:r>
              <a:rPr lang="es-ES_tradnl" sz="1800" dirty="0">
                <a:effectLst/>
                <a:latin typeface="Myriad Pro"/>
                <a:ea typeface="Times New Roman" panose="02020603050405020304" pitchFamily="18" charset="0"/>
                <a:cs typeface="Times New Roman" panose="02020603050405020304" pitchFamily="18" charset="0"/>
              </a:rPr>
              <a:t> C++</a:t>
            </a:r>
            <a:endParaRPr lang="es-ES" dirty="0"/>
          </a:p>
        </p:txBody>
      </p:sp>
      <p:sp>
        <p:nvSpPr>
          <p:cNvPr id="2" name="Marcador de número de diapositiva 1">
            <a:extLst>
              <a:ext uri="{FF2B5EF4-FFF2-40B4-BE49-F238E27FC236}">
                <a16:creationId xmlns:a16="http://schemas.microsoft.com/office/drawing/2014/main" id="{2836BA2B-E6EF-4DA3-9F1E-9BC673874859}"/>
              </a:ext>
            </a:extLst>
          </p:cNvPr>
          <p:cNvSpPr>
            <a:spLocks noGrp="1"/>
          </p:cNvSpPr>
          <p:nvPr>
            <p:ph type="sldNum" sz="quarter" idx="12"/>
          </p:nvPr>
        </p:nvSpPr>
        <p:spPr/>
        <p:txBody>
          <a:bodyPr/>
          <a:lstStyle/>
          <a:p>
            <a:fld id="{9FD9299C-623A-45CA-8B20-5F0BD572662F}" type="slidenum">
              <a:rPr lang="es-ES" smtClean="0"/>
              <a:t>26</a:t>
            </a:fld>
            <a:endParaRPr lang="es-ES"/>
          </a:p>
        </p:txBody>
      </p:sp>
    </p:spTree>
    <p:extLst>
      <p:ext uri="{BB962C8B-B14F-4D97-AF65-F5344CB8AC3E}">
        <p14:creationId xmlns:p14="http://schemas.microsoft.com/office/powerpoint/2010/main" val="410355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AEE99FCE-8045-495E-8E14-600AF79F0FAD}"/>
              </a:ext>
            </a:extLst>
          </p:cNvPr>
          <p:cNvSpPr txBox="1"/>
          <p:nvPr/>
        </p:nvSpPr>
        <p:spPr>
          <a:xfrm>
            <a:off x="911875" y="263355"/>
            <a:ext cx="4316617" cy="646331"/>
          </a:xfrm>
          <a:prstGeom prst="rect">
            <a:avLst/>
          </a:prstGeom>
          <a:noFill/>
        </p:spPr>
        <p:txBody>
          <a:bodyPr wrap="square" rtlCol="0">
            <a:spAutoFit/>
          </a:bodyPr>
          <a:lstStyle/>
          <a:p>
            <a:r>
              <a:rPr lang="es-ES" sz="3600" dirty="0"/>
              <a:t>Clase </a:t>
            </a:r>
            <a:r>
              <a:rPr lang="es-ES" sz="3600" dirty="0" err="1"/>
              <a:t>CuatroLados</a:t>
            </a:r>
            <a:r>
              <a:rPr lang="es-ES" sz="3600" dirty="0"/>
              <a:t> </a:t>
            </a:r>
            <a:endParaRPr lang="es-ES" sz="3600" dirty="0">
              <a:solidFill>
                <a:srgbClr val="C00000"/>
              </a:solidFill>
            </a:endParaRPr>
          </a:p>
        </p:txBody>
      </p:sp>
      <p:pic>
        <p:nvPicPr>
          <p:cNvPr id="12" name="Imagen 11" descr="Diagrama&#10;&#10;Descripción generada automáticamente">
            <a:extLst>
              <a:ext uri="{FF2B5EF4-FFF2-40B4-BE49-F238E27FC236}">
                <a16:creationId xmlns:a16="http://schemas.microsoft.com/office/drawing/2014/main" id="{C27A24A1-503F-456A-A85A-B21254E5C8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1053" y="1568126"/>
            <a:ext cx="4534946" cy="3262888"/>
          </a:xfrm>
          <a:prstGeom prst="rect">
            <a:avLst/>
          </a:prstGeom>
        </p:spPr>
      </p:pic>
      <p:sp>
        <p:nvSpPr>
          <p:cNvPr id="13" name="Elipse 12">
            <a:extLst>
              <a:ext uri="{FF2B5EF4-FFF2-40B4-BE49-F238E27FC236}">
                <a16:creationId xmlns:a16="http://schemas.microsoft.com/office/drawing/2014/main" id="{62B9922D-5CAE-46EF-A8B6-606433DAE493}"/>
              </a:ext>
            </a:extLst>
          </p:cNvPr>
          <p:cNvSpPr/>
          <p:nvPr/>
        </p:nvSpPr>
        <p:spPr>
          <a:xfrm>
            <a:off x="3784162" y="1525454"/>
            <a:ext cx="2311838" cy="33055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Gráfico 5">
            <a:extLst>
              <a:ext uri="{FF2B5EF4-FFF2-40B4-BE49-F238E27FC236}">
                <a16:creationId xmlns:a16="http://schemas.microsoft.com/office/drawing/2014/main" id="{0A177CA2-6D84-4883-8C0A-35071E0F90C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118237" y="2911258"/>
            <a:ext cx="4291965" cy="1019175"/>
          </a:xfrm>
          <a:prstGeom prst="rect">
            <a:avLst/>
          </a:prstGeom>
        </p:spPr>
      </p:pic>
      <p:sp>
        <p:nvSpPr>
          <p:cNvPr id="2" name="Marcador de número de diapositiva 1">
            <a:extLst>
              <a:ext uri="{FF2B5EF4-FFF2-40B4-BE49-F238E27FC236}">
                <a16:creationId xmlns:a16="http://schemas.microsoft.com/office/drawing/2014/main" id="{B4F54771-3773-4C07-94E3-75DB0D6B30D9}"/>
              </a:ext>
            </a:extLst>
          </p:cNvPr>
          <p:cNvSpPr>
            <a:spLocks noGrp="1"/>
          </p:cNvSpPr>
          <p:nvPr>
            <p:ph type="sldNum" sz="quarter" idx="12"/>
          </p:nvPr>
        </p:nvSpPr>
        <p:spPr/>
        <p:txBody>
          <a:bodyPr/>
          <a:lstStyle/>
          <a:p>
            <a:fld id="{9FD9299C-623A-45CA-8B20-5F0BD572662F}" type="slidenum">
              <a:rPr lang="es-ES" smtClean="0"/>
              <a:t>27</a:t>
            </a:fld>
            <a:endParaRPr lang="es-ES"/>
          </a:p>
        </p:txBody>
      </p:sp>
    </p:spTree>
    <p:extLst>
      <p:ext uri="{BB962C8B-B14F-4D97-AF65-F5344CB8AC3E}">
        <p14:creationId xmlns:p14="http://schemas.microsoft.com/office/powerpoint/2010/main" val="862301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AEE99FCE-8045-495E-8E14-600AF79F0FAD}"/>
              </a:ext>
            </a:extLst>
          </p:cNvPr>
          <p:cNvSpPr txBox="1"/>
          <p:nvPr/>
        </p:nvSpPr>
        <p:spPr>
          <a:xfrm>
            <a:off x="911875" y="263355"/>
            <a:ext cx="9468257" cy="646331"/>
          </a:xfrm>
          <a:prstGeom prst="rect">
            <a:avLst/>
          </a:prstGeom>
          <a:noFill/>
        </p:spPr>
        <p:txBody>
          <a:bodyPr wrap="square" rtlCol="0">
            <a:spAutoFit/>
          </a:bodyPr>
          <a:lstStyle/>
          <a:p>
            <a:r>
              <a:rPr lang="es-ES" sz="3600" dirty="0"/>
              <a:t>Clase </a:t>
            </a:r>
            <a:r>
              <a:rPr lang="es-ES" sz="3600" dirty="0" err="1"/>
              <a:t>CellDecomp</a:t>
            </a:r>
            <a:endParaRPr lang="es-ES" sz="3600" dirty="0">
              <a:solidFill>
                <a:srgbClr val="C00000"/>
              </a:solidFill>
            </a:endParaRPr>
          </a:p>
        </p:txBody>
      </p:sp>
      <p:pic>
        <p:nvPicPr>
          <p:cNvPr id="12" name="Imagen 11" descr="Interfaz de usuario gráfica&#10;&#10;Descripción generada automáticamente">
            <a:extLst>
              <a:ext uri="{FF2B5EF4-FFF2-40B4-BE49-F238E27FC236}">
                <a16:creationId xmlns:a16="http://schemas.microsoft.com/office/drawing/2014/main" id="{9426108F-70F1-4A84-80F7-3D0AE794B9F6}"/>
              </a:ext>
            </a:extLst>
          </p:cNvPr>
          <p:cNvPicPr>
            <a:picLocks noChangeAspect="1"/>
          </p:cNvPicPr>
          <p:nvPr/>
        </p:nvPicPr>
        <p:blipFill rotWithShape="1">
          <a:blip r:embed="rId8">
            <a:extLst>
              <a:ext uri="{28A0092B-C50C-407E-A947-70E740481C1C}">
                <a14:useLocalDpi xmlns:a14="http://schemas.microsoft.com/office/drawing/2010/main" val="0"/>
              </a:ext>
            </a:extLst>
          </a:blip>
          <a:srcRect l="50966" t="11047" r="2200" b="28438"/>
          <a:stretch/>
        </p:blipFill>
        <p:spPr bwMode="auto">
          <a:xfrm>
            <a:off x="928031" y="1101172"/>
            <a:ext cx="6353908" cy="4613353"/>
          </a:xfrm>
          <a:prstGeom prst="rect">
            <a:avLst/>
          </a:prstGeom>
          <a:noFill/>
          <a:ln>
            <a:noFill/>
          </a:ln>
          <a:extLst>
            <a:ext uri="{53640926-AAD7-44D8-BBD7-CCE9431645EC}">
              <a14:shadowObscured xmlns:a14="http://schemas.microsoft.com/office/drawing/2010/main"/>
            </a:ext>
          </a:extLst>
        </p:spPr>
      </p:pic>
      <p:pic>
        <p:nvPicPr>
          <p:cNvPr id="13" name="Imagen 12" descr="Diagrama&#10;&#10;Descripción generada automáticamente">
            <a:extLst>
              <a:ext uri="{FF2B5EF4-FFF2-40B4-BE49-F238E27FC236}">
                <a16:creationId xmlns:a16="http://schemas.microsoft.com/office/drawing/2014/main" id="{A8365D00-F633-45F4-A254-166F17AEAF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30919" y="354495"/>
            <a:ext cx="2075549" cy="1493355"/>
          </a:xfrm>
          <a:prstGeom prst="rect">
            <a:avLst/>
          </a:prstGeom>
        </p:spPr>
      </p:pic>
      <p:sp>
        <p:nvSpPr>
          <p:cNvPr id="14" name="Elipse 13">
            <a:extLst>
              <a:ext uri="{FF2B5EF4-FFF2-40B4-BE49-F238E27FC236}">
                <a16:creationId xmlns:a16="http://schemas.microsoft.com/office/drawing/2014/main" id="{F0B48156-61EE-4270-A937-5FCE369E0322}"/>
              </a:ext>
            </a:extLst>
          </p:cNvPr>
          <p:cNvSpPr/>
          <p:nvPr/>
        </p:nvSpPr>
        <p:spPr>
          <a:xfrm>
            <a:off x="9853081" y="334219"/>
            <a:ext cx="1058587" cy="6463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Gráfico 6">
            <a:extLst>
              <a:ext uri="{FF2B5EF4-FFF2-40B4-BE49-F238E27FC236}">
                <a16:creationId xmlns:a16="http://schemas.microsoft.com/office/drawing/2014/main" id="{65DAFF0B-D8D8-45D5-99DD-2F5002991D7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144849" y="2797755"/>
            <a:ext cx="3119120" cy="2266950"/>
          </a:xfrm>
          <a:prstGeom prst="rect">
            <a:avLst/>
          </a:prstGeom>
        </p:spPr>
      </p:pic>
      <p:sp>
        <p:nvSpPr>
          <p:cNvPr id="2" name="Marcador de número de diapositiva 1">
            <a:extLst>
              <a:ext uri="{FF2B5EF4-FFF2-40B4-BE49-F238E27FC236}">
                <a16:creationId xmlns:a16="http://schemas.microsoft.com/office/drawing/2014/main" id="{C641814E-AE23-430D-AD61-98D70D3B2D40}"/>
              </a:ext>
            </a:extLst>
          </p:cNvPr>
          <p:cNvSpPr>
            <a:spLocks noGrp="1"/>
          </p:cNvSpPr>
          <p:nvPr>
            <p:ph type="sldNum" sz="quarter" idx="12"/>
          </p:nvPr>
        </p:nvSpPr>
        <p:spPr/>
        <p:txBody>
          <a:bodyPr/>
          <a:lstStyle/>
          <a:p>
            <a:fld id="{9FD9299C-623A-45CA-8B20-5F0BD572662F}" type="slidenum">
              <a:rPr lang="es-ES" smtClean="0"/>
              <a:t>28</a:t>
            </a:fld>
            <a:endParaRPr lang="es-ES"/>
          </a:p>
        </p:txBody>
      </p:sp>
    </p:spTree>
    <p:extLst>
      <p:ext uri="{BB962C8B-B14F-4D97-AF65-F5344CB8AC3E}">
        <p14:creationId xmlns:p14="http://schemas.microsoft.com/office/powerpoint/2010/main" val="182989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AEE99FCE-8045-495E-8E14-600AF79F0FAD}"/>
              </a:ext>
            </a:extLst>
          </p:cNvPr>
          <p:cNvSpPr txBox="1"/>
          <p:nvPr/>
        </p:nvSpPr>
        <p:spPr>
          <a:xfrm>
            <a:off x="911875" y="263355"/>
            <a:ext cx="4316617" cy="646331"/>
          </a:xfrm>
          <a:prstGeom prst="rect">
            <a:avLst/>
          </a:prstGeom>
          <a:noFill/>
        </p:spPr>
        <p:txBody>
          <a:bodyPr wrap="square" rtlCol="0">
            <a:spAutoFit/>
          </a:bodyPr>
          <a:lstStyle/>
          <a:p>
            <a:r>
              <a:rPr lang="es-ES" sz="3600" dirty="0"/>
              <a:t>Clase Malla </a:t>
            </a:r>
            <a:endParaRPr lang="es-ES" sz="3600" dirty="0">
              <a:solidFill>
                <a:srgbClr val="C00000"/>
              </a:solidFill>
            </a:endParaRPr>
          </a:p>
        </p:txBody>
      </p:sp>
      <p:pic>
        <p:nvPicPr>
          <p:cNvPr id="12" name="Imagen 11" descr="Diagrama&#10;&#10;Descripción generada automáticamente">
            <a:extLst>
              <a:ext uri="{FF2B5EF4-FFF2-40B4-BE49-F238E27FC236}">
                <a16:creationId xmlns:a16="http://schemas.microsoft.com/office/drawing/2014/main" id="{C27A24A1-503F-456A-A85A-B21254E5C8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1054" y="1399685"/>
            <a:ext cx="4534946" cy="3262888"/>
          </a:xfrm>
          <a:prstGeom prst="rect">
            <a:avLst/>
          </a:prstGeom>
        </p:spPr>
      </p:pic>
      <p:sp>
        <p:nvSpPr>
          <p:cNvPr id="13" name="Elipse 12">
            <a:extLst>
              <a:ext uri="{FF2B5EF4-FFF2-40B4-BE49-F238E27FC236}">
                <a16:creationId xmlns:a16="http://schemas.microsoft.com/office/drawing/2014/main" id="{62B9922D-5CAE-46EF-A8B6-606433DAE493}"/>
              </a:ext>
            </a:extLst>
          </p:cNvPr>
          <p:cNvSpPr/>
          <p:nvPr/>
        </p:nvSpPr>
        <p:spPr>
          <a:xfrm>
            <a:off x="1269123" y="1357013"/>
            <a:ext cx="2311838" cy="33055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 name="Imagen 5" descr="Texto&#10;&#10;Descripción generada automáticamente">
            <a:extLst>
              <a:ext uri="{FF2B5EF4-FFF2-40B4-BE49-F238E27FC236}">
                <a16:creationId xmlns:a16="http://schemas.microsoft.com/office/drawing/2014/main" id="{99174602-E38C-4FB8-B27B-5B93531FDF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0745" y="2741830"/>
            <a:ext cx="4686300" cy="723265"/>
          </a:xfrm>
          <a:prstGeom prst="rect">
            <a:avLst/>
          </a:prstGeom>
        </p:spPr>
      </p:pic>
      <p:sp>
        <p:nvSpPr>
          <p:cNvPr id="2" name="Marcador de número de diapositiva 1">
            <a:extLst>
              <a:ext uri="{FF2B5EF4-FFF2-40B4-BE49-F238E27FC236}">
                <a16:creationId xmlns:a16="http://schemas.microsoft.com/office/drawing/2014/main" id="{46F26DBB-03E7-4DCE-99AD-A72E5EA1E0CD}"/>
              </a:ext>
            </a:extLst>
          </p:cNvPr>
          <p:cNvSpPr>
            <a:spLocks noGrp="1"/>
          </p:cNvSpPr>
          <p:nvPr>
            <p:ph type="sldNum" sz="quarter" idx="12"/>
          </p:nvPr>
        </p:nvSpPr>
        <p:spPr/>
        <p:txBody>
          <a:bodyPr/>
          <a:lstStyle/>
          <a:p>
            <a:fld id="{9FD9299C-623A-45CA-8B20-5F0BD572662F}" type="slidenum">
              <a:rPr lang="es-ES" smtClean="0"/>
              <a:t>29</a:t>
            </a:fld>
            <a:endParaRPr lang="es-ES"/>
          </a:p>
        </p:txBody>
      </p:sp>
    </p:spTree>
    <p:extLst>
      <p:ext uri="{BB962C8B-B14F-4D97-AF65-F5344CB8AC3E}">
        <p14:creationId xmlns:p14="http://schemas.microsoft.com/office/powerpoint/2010/main" val="1102001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AC429DD4-081F-4E86-BFF9-153C5623CE9A}"/>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descr="Calendario&#10;&#10;Descripción generada automáticamente">
            <a:extLst>
              <a:ext uri="{FF2B5EF4-FFF2-40B4-BE49-F238E27FC236}">
                <a16:creationId xmlns:a16="http://schemas.microsoft.com/office/drawing/2014/main" id="{E85EA44A-94D6-44CF-B200-27C117174588}"/>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Layer>
                </a14:imgProps>
              </a:ext>
            </a:extLst>
          </a:blip>
          <a:srcRect l="13038" t="3259" r="12538" b="1515"/>
          <a:stretch/>
        </p:blipFill>
        <p:spPr>
          <a:xfrm>
            <a:off x="4229100" y="297345"/>
            <a:ext cx="7543799" cy="5424572"/>
          </a:xfrm>
          <a:prstGeom prst="rect">
            <a:avLst/>
          </a:prstGeom>
        </p:spPr>
      </p:pic>
      <p:pic>
        <p:nvPicPr>
          <p:cNvPr id="5" name="Imagen 4">
            <a:extLst>
              <a:ext uri="{FF2B5EF4-FFF2-40B4-BE49-F238E27FC236}">
                <a16:creationId xmlns:a16="http://schemas.microsoft.com/office/drawing/2014/main" id="{73F78513-E6BF-41BB-94CC-3DB092FFE1F0}"/>
              </a:ext>
            </a:extLst>
          </p:cNvPr>
          <p:cNvPicPr>
            <a:picLocks noChangeAspect="1"/>
          </p:cNvPicPr>
          <p:nvPr/>
        </p:nvPicPr>
        <p:blipFill rotWithShape="1">
          <a:blip r:embed="rId10"/>
          <a:srcRect l="37995" t="24313" r="22628" b="47082"/>
          <a:stretch/>
        </p:blipFill>
        <p:spPr>
          <a:xfrm>
            <a:off x="1466850" y="1631950"/>
            <a:ext cx="1600200" cy="1511300"/>
          </a:xfrm>
          <a:prstGeom prst="rect">
            <a:avLst/>
          </a:prstGeom>
        </p:spPr>
      </p:pic>
      <p:sp>
        <p:nvSpPr>
          <p:cNvPr id="6" name="Elipse 5">
            <a:extLst>
              <a:ext uri="{FF2B5EF4-FFF2-40B4-BE49-F238E27FC236}">
                <a16:creationId xmlns:a16="http://schemas.microsoft.com/office/drawing/2014/main" id="{EE3B8D51-B5FD-4749-A7BC-EF8FE15C3D26}"/>
              </a:ext>
            </a:extLst>
          </p:cNvPr>
          <p:cNvSpPr/>
          <p:nvPr/>
        </p:nvSpPr>
        <p:spPr>
          <a:xfrm>
            <a:off x="928030" y="1200150"/>
            <a:ext cx="2596220" cy="23622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8" name="Conector recto de flecha 7">
            <a:extLst>
              <a:ext uri="{FF2B5EF4-FFF2-40B4-BE49-F238E27FC236}">
                <a16:creationId xmlns:a16="http://schemas.microsoft.com/office/drawing/2014/main" id="{FCDA181E-CADC-40A8-BB18-D9F6EE418789}"/>
              </a:ext>
            </a:extLst>
          </p:cNvPr>
          <p:cNvCxnSpPr>
            <a:cxnSpLocks/>
            <a:stCxn id="6" idx="6"/>
          </p:cNvCxnSpPr>
          <p:nvPr/>
        </p:nvCxnSpPr>
        <p:spPr>
          <a:xfrm>
            <a:off x="3524250" y="2381250"/>
            <a:ext cx="3695700" cy="118110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Marcador de número de diapositiva 10">
            <a:extLst>
              <a:ext uri="{FF2B5EF4-FFF2-40B4-BE49-F238E27FC236}">
                <a16:creationId xmlns:a16="http://schemas.microsoft.com/office/drawing/2014/main" id="{3CE58DE7-E2B3-4869-94F0-BBC186856EEE}"/>
              </a:ext>
            </a:extLst>
          </p:cNvPr>
          <p:cNvSpPr>
            <a:spLocks noGrp="1"/>
          </p:cNvSpPr>
          <p:nvPr>
            <p:ph type="sldNum" sz="quarter" idx="12"/>
          </p:nvPr>
        </p:nvSpPr>
        <p:spPr/>
        <p:txBody>
          <a:bodyPr/>
          <a:lstStyle/>
          <a:p>
            <a:fld id="{9FD9299C-623A-45CA-8B20-5F0BD572662F}" type="slidenum">
              <a:rPr lang="es-ES" smtClean="0"/>
              <a:t>3</a:t>
            </a:fld>
            <a:endParaRPr lang="es-ES"/>
          </a:p>
        </p:txBody>
      </p:sp>
    </p:spTree>
    <p:extLst>
      <p:ext uri="{BB962C8B-B14F-4D97-AF65-F5344CB8AC3E}">
        <p14:creationId xmlns:p14="http://schemas.microsoft.com/office/powerpoint/2010/main" val="2192398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30B29A37-2AF0-4E27-A267-2024B4016745}"/>
              </a:ext>
            </a:extLst>
          </p:cNvPr>
          <p:cNvSpPr txBox="1"/>
          <p:nvPr/>
        </p:nvSpPr>
        <p:spPr>
          <a:xfrm>
            <a:off x="6466702" y="2686307"/>
            <a:ext cx="5184125" cy="369332"/>
          </a:xfrm>
          <a:prstGeom prst="rect">
            <a:avLst/>
          </a:prstGeom>
          <a:noFill/>
        </p:spPr>
        <p:txBody>
          <a:bodyPr wrap="square" rtlCol="0">
            <a:spAutoFit/>
          </a:bodyPr>
          <a:lstStyle/>
          <a:p>
            <a:pPr marL="285750" indent="-285750">
              <a:buFont typeface="Arial" panose="020B0604020202020204" pitchFamily="34" charset="0"/>
              <a:buChar char="•"/>
            </a:pPr>
            <a:r>
              <a:rPr lang="es-ES" dirty="0"/>
              <a:t>Tamaño de las celdas = tamaño de los robots</a:t>
            </a:r>
          </a:p>
        </p:txBody>
      </p:sp>
      <p:sp>
        <p:nvSpPr>
          <p:cNvPr id="5" name="CuadroTexto 4">
            <a:extLst>
              <a:ext uri="{FF2B5EF4-FFF2-40B4-BE49-F238E27FC236}">
                <a16:creationId xmlns:a16="http://schemas.microsoft.com/office/drawing/2014/main" id="{AEE99FCE-8045-495E-8E14-600AF79F0FAD}"/>
              </a:ext>
            </a:extLst>
          </p:cNvPr>
          <p:cNvSpPr txBox="1"/>
          <p:nvPr/>
        </p:nvSpPr>
        <p:spPr>
          <a:xfrm>
            <a:off x="911875" y="263355"/>
            <a:ext cx="9468257" cy="646331"/>
          </a:xfrm>
          <a:prstGeom prst="rect">
            <a:avLst/>
          </a:prstGeom>
          <a:noFill/>
        </p:spPr>
        <p:txBody>
          <a:bodyPr wrap="square" rtlCol="0">
            <a:spAutoFit/>
          </a:bodyPr>
          <a:lstStyle/>
          <a:p>
            <a:r>
              <a:rPr lang="es-ES" sz="3600" dirty="0"/>
              <a:t>Clase Malla </a:t>
            </a:r>
            <a:r>
              <a:rPr lang="es-ES" sz="3600" dirty="0">
                <a:sym typeface="Wingdings" panose="05000000000000000000" pitchFamily="2" charset="2"/>
              </a:rPr>
              <a:t>/ </a:t>
            </a:r>
            <a:r>
              <a:rPr lang="es-ES" sz="3600" dirty="0">
                <a:solidFill>
                  <a:srgbClr val="C00000"/>
                </a:solidFill>
                <a:sym typeface="Wingdings" panose="05000000000000000000" pitchFamily="2" charset="2"/>
              </a:rPr>
              <a:t>Toma de decisiones </a:t>
            </a:r>
            <a:endParaRPr lang="es-ES" sz="3600" dirty="0">
              <a:solidFill>
                <a:srgbClr val="C00000"/>
              </a:solidFill>
            </a:endParaRPr>
          </a:p>
        </p:txBody>
      </p:sp>
      <p:grpSp>
        <p:nvGrpSpPr>
          <p:cNvPr id="7" name="Grupo 6">
            <a:extLst>
              <a:ext uri="{FF2B5EF4-FFF2-40B4-BE49-F238E27FC236}">
                <a16:creationId xmlns:a16="http://schemas.microsoft.com/office/drawing/2014/main" id="{73D47DFD-B4B4-459C-AEE1-ACE9014BC164}"/>
              </a:ext>
            </a:extLst>
          </p:cNvPr>
          <p:cNvGrpSpPr/>
          <p:nvPr/>
        </p:nvGrpSpPr>
        <p:grpSpPr>
          <a:xfrm>
            <a:off x="6466702" y="3178542"/>
            <a:ext cx="5184125" cy="1785295"/>
            <a:chOff x="0" y="79023"/>
            <a:chExt cx="4784246" cy="1424202"/>
          </a:xfrm>
        </p:grpSpPr>
        <p:pic>
          <p:nvPicPr>
            <p:cNvPr id="10" name="Imagen 9" descr="Imagen que contiene biombo, texto, dibujo&#10;&#10;Descripción generada automáticamente">
              <a:extLst>
                <a:ext uri="{FF2B5EF4-FFF2-40B4-BE49-F238E27FC236}">
                  <a16:creationId xmlns:a16="http://schemas.microsoft.com/office/drawing/2014/main" id="{9B45880E-A0B9-4CCD-BF5C-305E2A317000}"/>
                </a:ext>
              </a:extLst>
            </p:cNvPr>
            <p:cNvPicPr>
              <a:picLocks noChangeAspect="1"/>
            </p:cNvPicPr>
            <p:nvPr/>
          </p:nvPicPr>
          <p:blipFill rotWithShape="1">
            <a:blip r:embed="rId8">
              <a:extLst>
                <a:ext uri="{28A0092B-C50C-407E-A947-70E740481C1C}">
                  <a14:useLocalDpi xmlns:a14="http://schemas.microsoft.com/office/drawing/2010/main" val="0"/>
                </a:ext>
              </a:extLst>
            </a:blip>
            <a:srcRect t="4629" b="8730"/>
            <a:stretch/>
          </p:blipFill>
          <p:spPr bwMode="auto">
            <a:xfrm>
              <a:off x="0" y="79023"/>
              <a:ext cx="2499965" cy="1424202"/>
            </a:xfrm>
            <a:prstGeom prst="rect">
              <a:avLst/>
            </a:prstGeom>
            <a:noFill/>
          </p:spPr>
        </p:pic>
        <p:pic>
          <p:nvPicPr>
            <p:cNvPr id="11" name="Imagen 10">
              <a:extLst>
                <a:ext uri="{FF2B5EF4-FFF2-40B4-BE49-F238E27FC236}">
                  <a16:creationId xmlns:a16="http://schemas.microsoft.com/office/drawing/2014/main" id="{8072CEC0-A4F7-4E9A-8EE8-E120EB862125}"/>
                </a:ext>
              </a:extLst>
            </p:cNvPr>
            <p:cNvPicPr>
              <a:picLocks noChangeAspect="1"/>
            </p:cNvPicPr>
            <p:nvPr/>
          </p:nvPicPr>
          <p:blipFill>
            <a:blip r:embed="rId9"/>
            <a:srcRect/>
            <a:stretch/>
          </p:blipFill>
          <p:spPr>
            <a:xfrm>
              <a:off x="2566760" y="79023"/>
              <a:ext cx="2217486" cy="1412041"/>
            </a:xfrm>
            <a:prstGeom prst="rect">
              <a:avLst/>
            </a:prstGeom>
          </p:spPr>
        </p:pic>
      </p:grpSp>
      <p:pic>
        <p:nvPicPr>
          <p:cNvPr id="9" name="Imagen 8" descr="Diagrama&#10;&#10;Descripción generada automáticamente">
            <a:extLst>
              <a:ext uri="{FF2B5EF4-FFF2-40B4-BE49-F238E27FC236}">
                <a16:creationId xmlns:a16="http://schemas.microsoft.com/office/drawing/2014/main" id="{ED228F9A-860F-437F-9483-A026617A08E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30919" y="354495"/>
            <a:ext cx="2075549" cy="1493355"/>
          </a:xfrm>
          <a:prstGeom prst="rect">
            <a:avLst/>
          </a:prstGeom>
        </p:spPr>
      </p:pic>
      <p:sp>
        <p:nvSpPr>
          <p:cNvPr id="12" name="Elipse 11">
            <a:extLst>
              <a:ext uri="{FF2B5EF4-FFF2-40B4-BE49-F238E27FC236}">
                <a16:creationId xmlns:a16="http://schemas.microsoft.com/office/drawing/2014/main" id="{11C406FF-593A-403D-B05F-589D6605671F}"/>
              </a:ext>
            </a:extLst>
          </p:cNvPr>
          <p:cNvSpPr/>
          <p:nvPr/>
        </p:nvSpPr>
        <p:spPr>
          <a:xfrm>
            <a:off x="9850838" y="1194160"/>
            <a:ext cx="1058587" cy="6463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Imagen 13" descr="Interfaz de usuario gráfica&#10;&#10;Descripción generada automáticamente">
            <a:extLst>
              <a:ext uri="{FF2B5EF4-FFF2-40B4-BE49-F238E27FC236}">
                <a16:creationId xmlns:a16="http://schemas.microsoft.com/office/drawing/2014/main" id="{BD66117A-9C6A-4A79-9722-B419F63C9A00}"/>
              </a:ext>
            </a:extLst>
          </p:cNvPr>
          <p:cNvPicPr>
            <a:picLocks noChangeAspect="1"/>
          </p:cNvPicPr>
          <p:nvPr/>
        </p:nvPicPr>
        <p:blipFill rotWithShape="1">
          <a:blip r:embed="rId11">
            <a:extLst>
              <a:ext uri="{28A0092B-C50C-407E-A947-70E740481C1C}">
                <a14:useLocalDpi xmlns:a14="http://schemas.microsoft.com/office/drawing/2010/main" val="0"/>
              </a:ext>
            </a:extLst>
          </a:blip>
          <a:srcRect l="50966" t="11047" r="2200" b="28438"/>
          <a:stretch/>
        </p:blipFill>
        <p:spPr bwMode="auto">
          <a:xfrm>
            <a:off x="1304718" y="1332658"/>
            <a:ext cx="4420581" cy="3076629"/>
          </a:xfrm>
          <a:prstGeom prst="rect">
            <a:avLst/>
          </a:prstGeom>
          <a:noFill/>
          <a:ln>
            <a:noFill/>
          </a:ln>
          <a:extLst>
            <a:ext uri="{53640926-AAD7-44D8-BBD7-CCE9431645EC}">
              <a14:shadowObscured xmlns:a14="http://schemas.microsoft.com/office/drawing/2010/main"/>
            </a:ext>
          </a:extLst>
        </p:spPr>
      </p:pic>
      <p:sp>
        <p:nvSpPr>
          <p:cNvPr id="19" name="Cuadro de texto 228">
            <a:extLst>
              <a:ext uri="{FF2B5EF4-FFF2-40B4-BE49-F238E27FC236}">
                <a16:creationId xmlns:a16="http://schemas.microsoft.com/office/drawing/2014/main" id="{F2A791EF-D4C7-4827-8851-CBE081F9D6BA}"/>
              </a:ext>
            </a:extLst>
          </p:cNvPr>
          <p:cNvSpPr txBox="1"/>
          <p:nvPr/>
        </p:nvSpPr>
        <p:spPr>
          <a:xfrm>
            <a:off x="2156678" y="4772687"/>
            <a:ext cx="3489325" cy="4902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s-ES_tradnl" sz="2800" dirty="0">
                <a:latin typeface="Times New Roman" panose="02020603050405020304" pitchFamily="18" charset="0"/>
                <a:ea typeface="Times New Roman" panose="02020603050405020304" pitchFamily="18" charset="0"/>
              </a:rPr>
              <a:t>Á</a:t>
            </a:r>
            <a:r>
              <a:rPr lang="es-ES_tradnl" sz="2800" dirty="0">
                <a:effectLst/>
                <a:latin typeface="Times New Roman" panose="02020603050405020304" pitchFamily="18" charset="0"/>
                <a:ea typeface="Times New Roman" panose="02020603050405020304" pitchFamily="18" charset="0"/>
              </a:rPr>
              <a:t>rea celda &gt;80%</a:t>
            </a:r>
            <a:endParaRPr lang="es-ES" sz="2800" dirty="0">
              <a:effectLst/>
              <a:latin typeface="Times New Roman" panose="02020603050405020304" pitchFamily="18" charset="0"/>
              <a:ea typeface="Times New Roman" panose="02020603050405020304" pitchFamily="18" charset="0"/>
            </a:endParaRPr>
          </a:p>
        </p:txBody>
      </p:sp>
      <p:sp>
        <p:nvSpPr>
          <p:cNvPr id="2" name="Marcador de número de diapositiva 1">
            <a:extLst>
              <a:ext uri="{FF2B5EF4-FFF2-40B4-BE49-F238E27FC236}">
                <a16:creationId xmlns:a16="http://schemas.microsoft.com/office/drawing/2014/main" id="{4C79F3C5-4C16-4C2E-811E-F09B868D0C4C}"/>
              </a:ext>
            </a:extLst>
          </p:cNvPr>
          <p:cNvSpPr>
            <a:spLocks noGrp="1"/>
          </p:cNvSpPr>
          <p:nvPr>
            <p:ph type="sldNum" sz="quarter" idx="12"/>
          </p:nvPr>
        </p:nvSpPr>
        <p:spPr/>
        <p:txBody>
          <a:bodyPr/>
          <a:lstStyle/>
          <a:p>
            <a:fld id="{9FD9299C-623A-45CA-8B20-5F0BD572662F}" type="slidenum">
              <a:rPr lang="es-ES" smtClean="0"/>
              <a:t>30</a:t>
            </a:fld>
            <a:endParaRPr lang="es-ES"/>
          </a:p>
        </p:txBody>
      </p:sp>
      <p:sp>
        <p:nvSpPr>
          <p:cNvPr id="13" name="Elipse 12">
            <a:extLst>
              <a:ext uri="{FF2B5EF4-FFF2-40B4-BE49-F238E27FC236}">
                <a16:creationId xmlns:a16="http://schemas.microsoft.com/office/drawing/2014/main" id="{6D48D9F4-D848-4CE0-BFA2-741AE4F5B8F5}"/>
              </a:ext>
            </a:extLst>
          </p:cNvPr>
          <p:cNvSpPr/>
          <p:nvPr/>
        </p:nvSpPr>
        <p:spPr>
          <a:xfrm>
            <a:off x="1098091" y="1218222"/>
            <a:ext cx="4997909" cy="46166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a:extLst>
              <a:ext uri="{FF2B5EF4-FFF2-40B4-BE49-F238E27FC236}">
                <a16:creationId xmlns:a16="http://schemas.microsoft.com/office/drawing/2014/main" id="{B01D763E-CB8E-4A08-ADF2-A5CB46C959FB}"/>
              </a:ext>
            </a:extLst>
          </p:cNvPr>
          <p:cNvSpPr/>
          <p:nvPr/>
        </p:nvSpPr>
        <p:spPr>
          <a:xfrm rot="5400000">
            <a:off x="3877925" y="2652249"/>
            <a:ext cx="3377840" cy="46166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90740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n 12" descr="Diagrama&#10;&#10;Descripción generada automáticamente">
            <a:extLst>
              <a:ext uri="{FF2B5EF4-FFF2-40B4-BE49-F238E27FC236}">
                <a16:creationId xmlns:a16="http://schemas.microsoft.com/office/drawing/2014/main" id="{A8365D00-F633-45F4-A254-166F17AEAF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0919" y="354495"/>
            <a:ext cx="2075549" cy="1493355"/>
          </a:xfrm>
          <a:prstGeom prst="rect">
            <a:avLst/>
          </a:prstGeom>
        </p:spPr>
      </p:pic>
      <p:sp>
        <p:nvSpPr>
          <p:cNvPr id="14" name="Elipse 13">
            <a:extLst>
              <a:ext uri="{FF2B5EF4-FFF2-40B4-BE49-F238E27FC236}">
                <a16:creationId xmlns:a16="http://schemas.microsoft.com/office/drawing/2014/main" id="{F0B48156-61EE-4270-A937-5FCE369E0322}"/>
              </a:ext>
            </a:extLst>
          </p:cNvPr>
          <p:cNvSpPr/>
          <p:nvPr/>
        </p:nvSpPr>
        <p:spPr>
          <a:xfrm>
            <a:off x="9850838" y="263356"/>
            <a:ext cx="1058587" cy="15771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7E7AB5DC-724C-4278-AFD4-3726594A9D8F}"/>
              </a:ext>
            </a:extLst>
          </p:cNvPr>
          <p:cNvSpPr txBox="1"/>
          <p:nvPr/>
        </p:nvSpPr>
        <p:spPr>
          <a:xfrm>
            <a:off x="911876" y="263355"/>
            <a:ext cx="7130156" cy="646331"/>
          </a:xfrm>
          <a:prstGeom prst="rect">
            <a:avLst/>
          </a:prstGeom>
          <a:noFill/>
        </p:spPr>
        <p:txBody>
          <a:bodyPr wrap="square" rtlCol="0">
            <a:spAutoFit/>
          </a:bodyPr>
          <a:lstStyle/>
          <a:p>
            <a:r>
              <a:rPr lang="es-ES" sz="3600" dirty="0"/>
              <a:t>Dibujar </a:t>
            </a:r>
            <a:r>
              <a:rPr lang="es-ES" sz="3600" dirty="0" err="1"/>
              <a:t>CellDecomp</a:t>
            </a:r>
            <a:r>
              <a:rPr lang="es-ES" sz="3600" dirty="0"/>
              <a:t>/Malla</a:t>
            </a:r>
            <a:endParaRPr lang="es-ES" sz="3600" dirty="0">
              <a:solidFill>
                <a:srgbClr val="C00000"/>
              </a:solidFill>
            </a:endParaRPr>
          </a:p>
        </p:txBody>
      </p:sp>
      <p:grpSp>
        <p:nvGrpSpPr>
          <p:cNvPr id="22" name="Grupo 21">
            <a:extLst>
              <a:ext uri="{FF2B5EF4-FFF2-40B4-BE49-F238E27FC236}">
                <a16:creationId xmlns:a16="http://schemas.microsoft.com/office/drawing/2014/main" id="{F5C01CA6-0D8C-488D-9FFC-6CA7367BFEAF}"/>
              </a:ext>
            </a:extLst>
          </p:cNvPr>
          <p:cNvGrpSpPr/>
          <p:nvPr/>
        </p:nvGrpSpPr>
        <p:grpSpPr>
          <a:xfrm>
            <a:off x="4961115" y="1425797"/>
            <a:ext cx="2789964" cy="1929684"/>
            <a:chOff x="0" y="0"/>
            <a:chExt cx="2790398" cy="1929766"/>
          </a:xfrm>
        </p:grpSpPr>
        <p:grpSp>
          <p:nvGrpSpPr>
            <p:cNvPr id="24" name="Grupo 23">
              <a:extLst>
                <a:ext uri="{FF2B5EF4-FFF2-40B4-BE49-F238E27FC236}">
                  <a16:creationId xmlns:a16="http://schemas.microsoft.com/office/drawing/2014/main" id="{8BAA31DD-7BC1-4BE7-BC48-8BF7D76AE1B2}"/>
                </a:ext>
              </a:extLst>
            </p:cNvPr>
            <p:cNvGrpSpPr/>
            <p:nvPr/>
          </p:nvGrpSpPr>
          <p:grpSpPr>
            <a:xfrm>
              <a:off x="0" y="0"/>
              <a:ext cx="2790398" cy="1929766"/>
              <a:chOff x="0" y="0"/>
              <a:chExt cx="2790466" cy="1656716"/>
            </a:xfrm>
          </p:grpSpPr>
          <p:grpSp>
            <p:nvGrpSpPr>
              <p:cNvPr id="29" name="Grupo 28">
                <a:extLst>
                  <a:ext uri="{FF2B5EF4-FFF2-40B4-BE49-F238E27FC236}">
                    <a16:creationId xmlns:a16="http://schemas.microsoft.com/office/drawing/2014/main" id="{ADAF7985-0EC6-4400-AA95-7B686AA5C87D}"/>
                  </a:ext>
                </a:extLst>
              </p:cNvPr>
              <p:cNvGrpSpPr/>
              <p:nvPr/>
            </p:nvGrpSpPr>
            <p:grpSpPr>
              <a:xfrm>
                <a:off x="0" y="0"/>
                <a:ext cx="1693544" cy="1656716"/>
                <a:chOff x="0" y="0"/>
                <a:chExt cx="3816623" cy="5077567"/>
              </a:xfrm>
            </p:grpSpPr>
            <p:pic>
              <p:nvPicPr>
                <p:cNvPr id="32" name="Gráfico 12" descr="Cámara de seguridad con relleno sólido">
                  <a:extLst>
                    <a:ext uri="{FF2B5EF4-FFF2-40B4-BE49-F238E27FC236}">
                      <a16:creationId xmlns:a16="http://schemas.microsoft.com/office/drawing/2014/main" id="{2234A991-B46C-4627-9489-358E8B67AB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694266">
                  <a:off x="1278832" y="0"/>
                  <a:ext cx="914400" cy="914400"/>
                </a:xfrm>
                <a:prstGeom prst="rect">
                  <a:avLst/>
                </a:prstGeom>
              </p:spPr>
            </p:pic>
            <p:sp>
              <p:nvSpPr>
                <p:cNvPr id="33" name="Trapecio 32">
                  <a:extLst>
                    <a:ext uri="{FF2B5EF4-FFF2-40B4-BE49-F238E27FC236}">
                      <a16:creationId xmlns:a16="http://schemas.microsoft.com/office/drawing/2014/main" id="{D2104806-0ACD-4380-8C6F-32FAC458DB3B}"/>
                    </a:ext>
                  </a:extLst>
                </p:cNvPr>
                <p:cNvSpPr/>
                <p:nvPr/>
              </p:nvSpPr>
              <p:spPr>
                <a:xfrm>
                  <a:off x="715614" y="1365157"/>
                  <a:ext cx="2504661" cy="954156"/>
                </a:xfrm>
                <a:prstGeom prst="trapezoid">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34" name="Trapecio 33">
                  <a:extLst>
                    <a:ext uri="{FF2B5EF4-FFF2-40B4-BE49-F238E27FC236}">
                      <a16:creationId xmlns:a16="http://schemas.microsoft.com/office/drawing/2014/main" id="{8CE8E8F5-133F-4B67-BEDB-39E94F02EF0F}"/>
                    </a:ext>
                  </a:extLst>
                </p:cNvPr>
                <p:cNvSpPr/>
                <p:nvPr/>
              </p:nvSpPr>
              <p:spPr>
                <a:xfrm>
                  <a:off x="0" y="3285210"/>
                  <a:ext cx="3816623" cy="1792357"/>
                </a:xfrm>
                <a:prstGeom prst="trapezoid">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35" name="Pentágono 34">
                  <a:extLst>
                    <a:ext uri="{FF2B5EF4-FFF2-40B4-BE49-F238E27FC236}">
                      <a16:creationId xmlns:a16="http://schemas.microsoft.com/office/drawing/2014/main" id="{1EC9E69A-91C8-47DD-ABF2-C208EAF27801}"/>
                    </a:ext>
                  </a:extLst>
                </p:cNvPr>
                <p:cNvSpPr/>
                <p:nvPr/>
              </p:nvSpPr>
              <p:spPr>
                <a:xfrm rot="10800000">
                  <a:off x="1192692" y="3551909"/>
                  <a:ext cx="1431234" cy="1258956"/>
                </a:xfrm>
                <a:prstGeom prst="pen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36" name="Pentágono 35">
                  <a:extLst>
                    <a:ext uri="{FF2B5EF4-FFF2-40B4-BE49-F238E27FC236}">
                      <a16:creationId xmlns:a16="http://schemas.microsoft.com/office/drawing/2014/main" id="{896663D7-27A2-4CE1-B47A-4AFA8AFB1B2D}"/>
                    </a:ext>
                  </a:extLst>
                </p:cNvPr>
                <p:cNvSpPr/>
                <p:nvPr/>
              </p:nvSpPr>
              <p:spPr>
                <a:xfrm>
                  <a:off x="1427921" y="1428932"/>
                  <a:ext cx="960780" cy="826605"/>
                </a:xfrm>
                <a:prstGeom prst="pen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cxnSp>
              <p:nvCxnSpPr>
                <p:cNvPr id="37" name="Conector recto 36">
                  <a:extLst>
                    <a:ext uri="{FF2B5EF4-FFF2-40B4-BE49-F238E27FC236}">
                      <a16:creationId xmlns:a16="http://schemas.microsoft.com/office/drawing/2014/main" id="{B0B07C3A-39FD-4E63-A2B6-76D6302F48E5}"/>
                    </a:ext>
                  </a:extLst>
                </p:cNvPr>
                <p:cNvCxnSpPr>
                  <a:cxnSpLocks/>
                  <a:endCxn id="35" idx="0"/>
                </p:cNvCxnSpPr>
                <p:nvPr/>
              </p:nvCxnSpPr>
              <p:spPr>
                <a:xfrm flipH="1">
                  <a:off x="1908308" y="1428933"/>
                  <a:ext cx="2" cy="338193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A5A6C8E7-86D5-44FD-ABD9-07D1A9AA3489}"/>
                    </a:ext>
                  </a:extLst>
                </p:cNvPr>
                <p:cNvCxnSpPr>
                  <a:cxnSpLocks/>
                  <a:endCxn id="35" idx="1"/>
                </p:cNvCxnSpPr>
                <p:nvPr/>
              </p:nvCxnSpPr>
              <p:spPr>
                <a:xfrm>
                  <a:off x="2388700" y="1744667"/>
                  <a:ext cx="235223" cy="2585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541F37C4-E183-42FD-B324-9CD667A9B92E}"/>
                    </a:ext>
                  </a:extLst>
                </p:cNvPr>
                <p:cNvCxnSpPr>
                  <a:cxnSpLocks/>
                  <a:endCxn id="35" idx="4"/>
                </p:cNvCxnSpPr>
                <p:nvPr/>
              </p:nvCxnSpPr>
              <p:spPr>
                <a:xfrm flipH="1">
                  <a:off x="1466032" y="2255535"/>
                  <a:ext cx="145383" cy="12963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41544470-0D40-40F4-A58A-4CEC03A77643}"/>
                    </a:ext>
                  </a:extLst>
                </p:cNvPr>
                <p:cNvCxnSpPr>
                  <a:cxnSpLocks/>
                  <a:endCxn id="35" idx="5"/>
                </p:cNvCxnSpPr>
                <p:nvPr/>
              </p:nvCxnSpPr>
              <p:spPr>
                <a:xfrm flipH="1">
                  <a:off x="1192642" y="1744667"/>
                  <a:ext cx="235226" cy="258532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F4192AA6-45AA-4FE3-A03D-46AD4698F2FF}"/>
                    </a:ext>
                  </a:extLst>
                </p:cNvPr>
                <p:cNvCxnSpPr>
                  <a:cxnSpLocks/>
                  <a:endCxn id="35" idx="2"/>
                </p:cNvCxnSpPr>
                <p:nvPr/>
              </p:nvCxnSpPr>
              <p:spPr>
                <a:xfrm>
                  <a:off x="2205210" y="2255535"/>
                  <a:ext cx="145374" cy="12963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CuadroTexto 40">
                <a:extLst>
                  <a:ext uri="{FF2B5EF4-FFF2-40B4-BE49-F238E27FC236}">
                    <a16:creationId xmlns:a16="http://schemas.microsoft.com/office/drawing/2014/main" id="{E98E433A-0F7E-4CEB-B27D-85DC6DFF856A}"/>
                  </a:ext>
                </a:extLst>
              </p:cNvPr>
              <p:cNvSpPr txBox="1"/>
              <p:nvPr/>
            </p:nvSpPr>
            <p:spPr>
              <a:xfrm>
                <a:off x="1522809" y="407894"/>
                <a:ext cx="1267657" cy="419100"/>
              </a:xfrm>
              <a:prstGeom prst="rect">
                <a:avLst/>
              </a:prstGeom>
              <a:noFill/>
            </p:spPr>
            <p:txBody>
              <a:bodyPr wrap="square" rtlCol="0">
                <a:noAutofit/>
              </a:bodyPr>
              <a:lstStyle/>
              <a:p>
                <a:r>
                  <a:rPr lang="es-ES_tradnl" sz="1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Imagen capturada por la c</a:t>
                </a:r>
                <a:r>
                  <a:rPr lang="es-ES_tradnl" sz="1100" kern="1200" dirty="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á</a:t>
                </a:r>
                <a:r>
                  <a:rPr lang="es-ES_tradnl" sz="1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mara</a:t>
                </a:r>
                <a:endParaRPr lang="es-ES" sz="1200" dirty="0">
                  <a:effectLst/>
                  <a:latin typeface="Times New Roman" panose="02020603050405020304" pitchFamily="18" charset="0"/>
                  <a:ea typeface="Times New Roman" panose="02020603050405020304" pitchFamily="18" charset="0"/>
                </a:endParaRPr>
              </a:p>
            </p:txBody>
          </p:sp>
          <p:sp>
            <p:nvSpPr>
              <p:cNvPr id="31" name="CuadroTexto 41">
                <a:extLst>
                  <a:ext uri="{FF2B5EF4-FFF2-40B4-BE49-F238E27FC236}">
                    <a16:creationId xmlns:a16="http://schemas.microsoft.com/office/drawing/2014/main" id="{75988ADF-077C-42E1-A841-D4C669F94EC6}"/>
                  </a:ext>
                </a:extLst>
              </p:cNvPr>
              <p:cNvSpPr txBox="1"/>
              <p:nvPr/>
            </p:nvSpPr>
            <p:spPr>
              <a:xfrm>
                <a:off x="1746953" y="1181474"/>
                <a:ext cx="1043513" cy="419100"/>
              </a:xfrm>
              <a:prstGeom prst="rect">
                <a:avLst/>
              </a:prstGeom>
              <a:noFill/>
            </p:spPr>
            <p:txBody>
              <a:bodyPr wrap="square" rtlCol="0">
                <a:noAutofit/>
              </a:bodyPr>
              <a:lstStyle/>
              <a:p>
                <a:r>
                  <a:rPr lang="es-ES_tradnl" sz="1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Plataforma real</a:t>
                </a:r>
                <a:endParaRPr lang="es-ES" sz="1200" dirty="0">
                  <a:effectLst/>
                  <a:latin typeface="Times New Roman" panose="02020603050405020304" pitchFamily="18" charset="0"/>
                  <a:ea typeface="Times New Roman" panose="02020603050405020304" pitchFamily="18" charset="0"/>
                </a:endParaRPr>
              </a:p>
            </p:txBody>
          </p:sp>
        </p:grpSp>
        <p:sp>
          <p:nvSpPr>
            <p:cNvPr id="26" name="CuadroTexto 42">
              <a:extLst>
                <a:ext uri="{FF2B5EF4-FFF2-40B4-BE49-F238E27FC236}">
                  <a16:creationId xmlns:a16="http://schemas.microsoft.com/office/drawing/2014/main" id="{A4D71CA0-0FE8-4B7D-94E2-ECFBBDD0CAAA}"/>
                </a:ext>
              </a:extLst>
            </p:cNvPr>
            <p:cNvSpPr txBox="1"/>
            <p:nvPr/>
          </p:nvSpPr>
          <p:spPr>
            <a:xfrm>
              <a:off x="152809" y="1442844"/>
              <a:ext cx="519487" cy="262255"/>
            </a:xfrm>
            <a:prstGeom prst="rect">
              <a:avLst/>
            </a:prstGeom>
            <a:noFill/>
          </p:spPr>
          <p:txBody>
            <a:bodyPr wrap="square" rtlCol="0">
              <a:spAutoFit/>
            </a:bodyPr>
            <a:lstStyle/>
            <a:p>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(x,y)</a:t>
              </a:r>
              <a:endParaRPr lang="es-ES" sz="1200">
                <a:effectLst/>
                <a:latin typeface="Times New Roman" panose="02020603050405020304" pitchFamily="18" charset="0"/>
                <a:ea typeface="Times New Roman" panose="02020603050405020304" pitchFamily="18" charset="0"/>
              </a:endParaRPr>
            </a:p>
          </p:txBody>
        </p:sp>
        <p:sp>
          <p:nvSpPr>
            <p:cNvPr id="27" name="CuadroTexto 43">
              <a:extLst>
                <a:ext uri="{FF2B5EF4-FFF2-40B4-BE49-F238E27FC236}">
                  <a16:creationId xmlns:a16="http://schemas.microsoft.com/office/drawing/2014/main" id="{B479B644-9940-415F-ABF1-A47E86A9F013}"/>
                </a:ext>
              </a:extLst>
            </p:cNvPr>
            <p:cNvSpPr txBox="1"/>
            <p:nvPr/>
          </p:nvSpPr>
          <p:spPr>
            <a:xfrm>
              <a:off x="294672" y="515470"/>
              <a:ext cx="518852" cy="262255"/>
            </a:xfrm>
            <a:prstGeom prst="rect">
              <a:avLst/>
            </a:prstGeom>
            <a:noFill/>
          </p:spPr>
          <p:txBody>
            <a:bodyPr wrap="square" rtlCol="0">
              <a:spAutoFit/>
            </a:bodyPr>
            <a:lstStyle/>
            <a:p>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(i,j)</a:t>
              </a:r>
              <a:endParaRPr lang="es-ES" sz="1200">
                <a:effectLst/>
                <a:latin typeface="Times New Roman" panose="02020603050405020304" pitchFamily="18" charset="0"/>
                <a:ea typeface="Times New Roman" panose="02020603050405020304" pitchFamily="18" charset="0"/>
              </a:endParaRPr>
            </a:p>
          </p:txBody>
        </p:sp>
      </p:grpSp>
      <p:pic>
        <p:nvPicPr>
          <p:cNvPr id="42" name="Imagen 41" descr="Interfaz de usuario gráfica&#10;&#10;Descripción generada automáticamente">
            <a:extLst>
              <a:ext uri="{FF2B5EF4-FFF2-40B4-BE49-F238E27FC236}">
                <a16:creationId xmlns:a16="http://schemas.microsoft.com/office/drawing/2014/main" id="{B30B2015-4F43-4E73-9FFC-CC5CAEAA934F}"/>
              </a:ext>
            </a:extLst>
          </p:cNvPr>
          <p:cNvPicPr>
            <a:picLocks noChangeAspect="1"/>
          </p:cNvPicPr>
          <p:nvPr/>
        </p:nvPicPr>
        <p:blipFill rotWithShape="1">
          <a:blip r:embed="rId11">
            <a:extLst>
              <a:ext uri="{28A0092B-C50C-407E-A947-70E740481C1C}">
                <a14:useLocalDpi xmlns:a14="http://schemas.microsoft.com/office/drawing/2010/main" val="0"/>
              </a:ext>
            </a:extLst>
          </a:blip>
          <a:srcRect l="50966" t="11047" r="2200" b="28438"/>
          <a:stretch/>
        </p:blipFill>
        <p:spPr bwMode="auto">
          <a:xfrm>
            <a:off x="8695409" y="3338711"/>
            <a:ext cx="3080607" cy="2236722"/>
          </a:xfrm>
          <a:prstGeom prst="rect">
            <a:avLst/>
          </a:prstGeom>
          <a:noFill/>
          <a:ln>
            <a:noFill/>
          </a:ln>
          <a:extLst>
            <a:ext uri="{53640926-AAD7-44D8-BBD7-CCE9431645EC}">
              <a14:shadowObscured xmlns:a14="http://schemas.microsoft.com/office/drawing/2010/main"/>
            </a:ext>
          </a:extLst>
        </p:spPr>
      </p:pic>
      <p:cxnSp>
        <p:nvCxnSpPr>
          <p:cNvPr id="47" name="Conector recto de flecha 46">
            <a:extLst>
              <a:ext uri="{FF2B5EF4-FFF2-40B4-BE49-F238E27FC236}">
                <a16:creationId xmlns:a16="http://schemas.microsoft.com/office/drawing/2014/main" id="{AB6860A0-E014-453A-9648-25A6EA643FDF}"/>
              </a:ext>
            </a:extLst>
          </p:cNvPr>
          <p:cNvCxnSpPr>
            <a:cxnSpLocks/>
          </p:cNvCxnSpPr>
          <p:nvPr/>
        </p:nvCxnSpPr>
        <p:spPr>
          <a:xfrm>
            <a:off x="7316562" y="3429000"/>
            <a:ext cx="1223925" cy="5672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5" name="Grupo 54">
            <a:extLst>
              <a:ext uri="{FF2B5EF4-FFF2-40B4-BE49-F238E27FC236}">
                <a16:creationId xmlns:a16="http://schemas.microsoft.com/office/drawing/2014/main" id="{9154982A-4ABB-40C4-9A13-5B67E4E2FD86}"/>
              </a:ext>
            </a:extLst>
          </p:cNvPr>
          <p:cNvGrpSpPr/>
          <p:nvPr/>
        </p:nvGrpSpPr>
        <p:grpSpPr>
          <a:xfrm>
            <a:off x="1024488" y="923777"/>
            <a:ext cx="3169595" cy="3215776"/>
            <a:chOff x="1030136" y="703248"/>
            <a:chExt cx="3169595" cy="3215776"/>
          </a:xfrm>
        </p:grpSpPr>
        <p:pic>
          <p:nvPicPr>
            <p:cNvPr id="19" name="Imagen 18" descr="Imagen que contiene computadora, interior, monitor, tabla&#10;&#10;Descripción generada automáticamente">
              <a:extLst>
                <a:ext uri="{FF2B5EF4-FFF2-40B4-BE49-F238E27FC236}">
                  <a16:creationId xmlns:a16="http://schemas.microsoft.com/office/drawing/2014/main" id="{7F4FD03B-CC51-470E-87E3-7AA65C348B11}"/>
                </a:ext>
              </a:extLst>
            </p:cNvPr>
            <p:cNvPicPr>
              <a:picLocks noChangeAspect="1"/>
            </p:cNvPicPr>
            <p:nvPr/>
          </p:nvPicPr>
          <p:blipFill rotWithShape="1">
            <a:blip r:embed="rId12">
              <a:extLst>
                <a:ext uri="{28A0092B-C50C-407E-A947-70E740481C1C}">
                  <a14:useLocalDpi xmlns:a14="http://schemas.microsoft.com/office/drawing/2010/main" val="0"/>
                </a:ext>
              </a:extLst>
            </a:blip>
            <a:srcRect l="19771" t="32651" r="33260" b="5355"/>
            <a:stretch/>
          </p:blipFill>
          <p:spPr bwMode="auto">
            <a:xfrm>
              <a:off x="1046848" y="1205268"/>
              <a:ext cx="3014673" cy="2236722"/>
            </a:xfrm>
            <a:prstGeom prst="rect">
              <a:avLst/>
            </a:prstGeom>
            <a:noFill/>
            <a:ln>
              <a:noFill/>
            </a:ln>
            <a:extLst>
              <a:ext uri="{53640926-AAD7-44D8-BBD7-CCE9431645EC}">
                <a14:shadowObscured xmlns:a14="http://schemas.microsoft.com/office/drawing/2010/main"/>
              </a:ext>
            </a:extLst>
          </p:spPr>
        </p:pic>
        <p:sp>
          <p:nvSpPr>
            <p:cNvPr id="51" name="Signo de multiplicación 50">
              <a:extLst>
                <a:ext uri="{FF2B5EF4-FFF2-40B4-BE49-F238E27FC236}">
                  <a16:creationId xmlns:a16="http://schemas.microsoft.com/office/drawing/2014/main" id="{A7780144-438F-4749-AB40-780F65C23643}"/>
                </a:ext>
              </a:extLst>
            </p:cNvPr>
            <p:cNvSpPr/>
            <p:nvPr/>
          </p:nvSpPr>
          <p:spPr>
            <a:xfrm>
              <a:off x="1030136" y="703248"/>
              <a:ext cx="3014673" cy="3215776"/>
            </a:xfrm>
            <a:prstGeom prst="mathMultiply">
              <a:avLst>
                <a:gd name="adj1" fmla="val 404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Elipse 51">
              <a:extLst>
                <a:ext uri="{FF2B5EF4-FFF2-40B4-BE49-F238E27FC236}">
                  <a16:creationId xmlns:a16="http://schemas.microsoft.com/office/drawing/2014/main" id="{F6038D1C-5AD6-4D58-854F-222AB6C14FA6}"/>
                </a:ext>
              </a:extLst>
            </p:cNvPr>
            <p:cNvSpPr/>
            <p:nvPr/>
          </p:nvSpPr>
          <p:spPr>
            <a:xfrm>
              <a:off x="3752264" y="3193482"/>
              <a:ext cx="447467" cy="33924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3" name="Elipse 52">
            <a:extLst>
              <a:ext uri="{FF2B5EF4-FFF2-40B4-BE49-F238E27FC236}">
                <a16:creationId xmlns:a16="http://schemas.microsoft.com/office/drawing/2014/main" id="{247C3F04-D250-42CD-83F6-CD650F42B043}"/>
              </a:ext>
            </a:extLst>
          </p:cNvPr>
          <p:cNvSpPr/>
          <p:nvPr/>
        </p:nvSpPr>
        <p:spPr>
          <a:xfrm>
            <a:off x="11445050" y="5269438"/>
            <a:ext cx="447467" cy="33924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4" name="Gráfico 53" descr="Marca de verificación con relleno sólido">
            <a:extLst>
              <a:ext uri="{FF2B5EF4-FFF2-40B4-BE49-F238E27FC236}">
                <a16:creationId xmlns:a16="http://schemas.microsoft.com/office/drawing/2014/main" id="{7555DE90-7053-4BCD-AE7A-74554A6D995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50838" y="2355502"/>
            <a:ext cx="914400" cy="914400"/>
          </a:xfrm>
          <a:prstGeom prst="rect">
            <a:avLst/>
          </a:prstGeom>
        </p:spPr>
      </p:pic>
      <p:pic>
        <p:nvPicPr>
          <p:cNvPr id="58" name="Imagen 57" descr="Texto, Carta&#10;&#10;Descripción generada automáticamente">
            <a:extLst>
              <a:ext uri="{FF2B5EF4-FFF2-40B4-BE49-F238E27FC236}">
                <a16:creationId xmlns:a16="http://schemas.microsoft.com/office/drawing/2014/main" id="{2A7C72C0-73AA-42E8-A3EF-D87D1031EB98}"/>
              </a:ext>
            </a:extLst>
          </p:cNvPr>
          <p:cNvPicPr>
            <a:picLocks noChangeAspect="1"/>
          </p:cNvPicPr>
          <p:nvPr/>
        </p:nvPicPr>
        <p:blipFill>
          <a:blip r:embed="rId15"/>
          <a:stretch>
            <a:fillRect/>
          </a:stretch>
        </p:blipFill>
        <p:spPr>
          <a:xfrm>
            <a:off x="4961115" y="3986125"/>
            <a:ext cx="2152650" cy="707390"/>
          </a:xfrm>
          <a:prstGeom prst="rect">
            <a:avLst/>
          </a:prstGeom>
        </p:spPr>
      </p:pic>
      <p:sp>
        <p:nvSpPr>
          <p:cNvPr id="59" name="CuadroTexto 43">
            <a:extLst>
              <a:ext uri="{FF2B5EF4-FFF2-40B4-BE49-F238E27FC236}">
                <a16:creationId xmlns:a16="http://schemas.microsoft.com/office/drawing/2014/main" id="{35A9CC61-0FDB-4462-8146-B80CA32D5914}"/>
              </a:ext>
            </a:extLst>
          </p:cNvPr>
          <p:cNvSpPr txBox="1"/>
          <p:nvPr/>
        </p:nvSpPr>
        <p:spPr>
          <a:xfrm>
            <a:off x="5658980" y="4667480"/>
            <a:ext cx="885825" cy="431800"/>
          </a:xfrm>
          <a:prstGeom prst="rect">
            <a:avLst/>
          </a:prstGeom>
          <a:noFill/>
        </p:spPr>
        <p:txBody>
          <a:bodyPr wrap="square" rtlCol="0">
            <a:spAutoFit/>
          </a:bodyPr>
          <a:lstStyle/>
          <a:p>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Matriz de homograf</a:t>
            </a:r>
            <a:r>
              <a:rPr lang="es-ES_tradnl" sz="1100" kern="1200">
                <a:solidFill>
                  <a:srgbClr val="000000"/>
                </a:solidFill>
                <a:effectLst/>
                <a:latin typeface="Cambria" panose="02040503050406030204" pitchFamily="18" charset="0"/>
                <a:ea typeface="Times New Roman" panose="02020603050405020304" pitchFamily="18" charset="0"/>
                <a:cs typeface="Times New Roman" panose="02020603050405020304" pitchFamily="18" charset="0"/>
              </a:rPr>
              <a:t>í</a:t>
            </a:r>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a:t>
            </a:r>
            <a:endParaRPr lang="es-ES" sz="1200">
              <a:effectLst/>
              <a:latin typeface="Times New Roman" panose="02020603050405020304" pitchFamily="18" charset="0"/>
              <a:ea typeface="Times New Roman" panose="02020603050405020304" pitchFamily="18" charset="0"/>
            </a:endParaRPr>
          </a:p>
        </p:txBody>
      </p:sp>
      <p:sp>
        <p:nvSpPr>
          <p:cNvPr id="2" name="Marcador de número de diapositiva 1">
            <a:extLst>
              <a:ext uri="{FF2B5EF4-FFF2-40B4-BE49-F238E27FC236}">
                <a16:creationId xmlns:a16="http://schemas.microsoft.com/office/drawing/2014/main" id="{92B3FB45-F79F-4D33-BE02-29976B5402CA}"/>
              </a:ext>
            </a:extLst>
          </p:cNvPr>
          <p:cNvSpPr>
            <a:spLocks noGrp="1"/>
          </p:cNvSpPr>
          <p:nvPr>
            <p:ph type="sldNum" sz="quarter" idx="12"/>
          </p:nvPr>
        </p:nvSpPr>
        <p:spPr/>
        <p:txBody>
          <a:bodyPr/>
          <a:lstStyle/>
          <a:p>
            <a:fld id="{9FD9299C-623A-45CA-8B20-5F0BD572662F}" type="slidenum">
              <a:rPr lang="es-ES" smtClean="0"/>
              <a:t>31</a:t>
            </a:fld>
            <a:endParaRPr lang="es-ES"/>
          </a:p>
        </p:txBody>
      </p:sp>
    </p:spTree>
    <p:extLst>
      <p:ext uri="{BB962C8B-B14F-4D97-AF65-F5344CB8AC3E}">
        <p14:creationId xmlns:p14="http://schemas.microsoft.com/office/powerpoint/2010/main" val="135354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n 9">
            <a:extLst>
              <a:ext uri="{FF2B5EF4-FFF2-40B4-BE49-F238E27FC236}">
                <a16:creationId xmlns:a16="http://schemas.microsoft.com/office/drawing/2014/main" id="{2D4DBBC5-C228-4099-90F9-1E317AEF5649}"/>
              </a:ext>
            </a:extLst>
          </p:cNvPr>
          <p:cNvPicPr>
            <a:picLocks noChangeAspect="1"/>
          </p:cNvPicPr>
          <p:nvPr/>
        </p:nvPicPr>
        <p:blipFill>
          <a:blip r:embed="rId8"/>
          <a:stretch>
            <a:fillRect/>
          </a:stretch>
        </p:blipFill>
        <p:spPr>
          <a:xfrm>
            <a:off x="1281795" y="1065933"/>
            <a:ext cx="5277605" cy="3457942"/>
          </a:xfrm>
          <a:prstGeom prst="rect">
            <a:avLst/>
          </a:prstGeom>
        </p:spPr>
      </p:pic>
      <p:sp>
        <p:nvSpPr>
          <p:cNvPr id="2" name="Elipse 1">
            <a:extLst>
              <a:ext uri="{FF2B5EF4-FFF2-40B4-BE49-F238E27FC236}">
                <a16:creationId xmlns:a16="http://schemas.microsoft.com/office/drawing/2014/main" id="{D8CB9FDF-3E75-469B-9A18-128514512D2C}"/>
              </a:ext>
            </a:extLst>
          </p:cNvPr>
          <p:cNvSpPr/>
          <p:nvPr/>
        </p:nvSpPr>
        <p:spPr>
          <a:xfrm>
            <a:off x="3298034" y="3212433"/>
            <a:ext cx="1273968" cy="8542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upo 4">
            <a:extLst>
              <a:ext uri="{FF2B5EF4-FFF2-40B4-BE49-F238E27FC236}">
                <a16:creationId xmlns:a16="http://schemas.microsoft.com/office/drawing/2014/main" id="{0366424C-AAC5-4BC4-8D88-CEDEFA897EB9}"/>
              </a:ext>
            </a:extLst>
          </p:cNvPr>
          <p:cNvGrpSpPr/>
          <p:nvPr/>
        </p:nvGrpSpPr>
        <p:grpSpPr>
          <a:xfrm>
            <a:off x="4609259" y="1065933"/>
            <a:ext cx="1950141" cy="888898"/>
            <a:chOff x="8978657" y="1537228"/>
            <a:chExt cx="1950141" cy="888898"/>
          </a:xfrm>
        </p:grpSpPr>
        <p:pic>
          <p:nvPicPr>
            <p:cNvPr id="6" name="Imagen 5" descr="Un conjunto de letras negras en un fondo negro&#10;&#10;Descripción generada automáticamente con confianza media">
              <a:extLst>
                <a:ext uri="{FF2B5EF4-FFF2-40B4-BE49-F238E27FC236}">
                  <a16:creationId xmlns:a16="http://schemas.microsoft.com/office/drawing/2014/main" id="{3FA334C4-6E50-4EE8-B06A-8285248011D3}"/>
                </a:ext>
              </a:extLst>
            </p:cNvPr>
            <p:cNvPicPr>
              <a:picLocks noChangeAspect="1"/>
            </p:cNvPicPr>
            <p:nvPr/>
          </p:nvPicPr>
          <p:blipFill rotWithShape="1">
            <a:blip r:embed="rId9">
              <a:extLst>
                <a:ext uri="{28A0092B-C50C-407E-A947-70E740481C1C}">
                  <a14:useLocalDpi xmlns:a14="http://schemas.microsoft.com/office/drawing/2010/main" val="0"/>
                </a:ext>
              </a:extLst>
            </a:blip>
            <a:srcRect l="20236" t="20390" r="35464" b="29515"/>
            <a:stretch/>
          </p:blipFill>
          <p:spPr>
            <a:xfrm>
              <a:off x="8978657" y="1537228"/>
              <a:ext cx="1009754" cy="888898"/>
            </a:xfrm>
            <a:prstGeom prst="rect">
              <a:avLst/>
            </a:prstGeom>
          </p:spPr>
        </p:pic>
        <p:sp>
          <p:nvSpPr>
            <p:cNvPr id="7" name="CuadroTexto 6">
              <a:extLst>
                <a:ext uri="{FF2B5EF4-FFF2-40B4-BE49-F238E27FC236}">
                  <a16:creationId xmlns:a16="http://schemas.microsoft.com/office/drawing/2014/main" id="{27B0B3E4-CD2A-4349-A618-4F706138C762}"/>
                </a:ext>
              </a:extLst>
            </p:cNvPr>
            <p:cNvSpPr txBox="1"/>
            <p:nvPr/>
          </p:nvSpPr>
          <p:spPr>
            <a:xfrm>
              <a:off x="9919044" y="1537228"/>
              <a:ext cx="1009754" cy="888898"/>
            </a:xfrm>
            <a:prstGeom prst="rect">
              <a:avLst/>
            </a:prstGeom>
            <a:noFill/>
          </p:spPr>
          <p:txBody>
            <a:bodyPr wrap="square" rtlCol="0">
              <a:spAutoFit/>
            </a:bodyPr>
            <a:lstStyle/>
            <a:p>
              <a:pPr>
                <a:lnSpc>
                  <a:spcPct val="150000"/>
                </a:lnSpc>
              </a:pPr>
              <a:r>
                <a:rPr lang="es-ES" sz="1200" dirty="0">
                  <a:latin typeface="Myriad Pro"/>
                </a:rPr>
                <a:t>Agregación</a:t>
              </a:r>
            </a:p>
            <a:p>
              <a:pPr>
                <a:lnSpc>
                  <a:spcPct val="150000"/>
                </a:lnSpc>
              </a:pPr>
              <a:r>
                <a:rPr lang="es-ES" sz="1200" dirty="0">
                  <a:latin typeface="Myriad Pro"/>
                </a:rPr>
                <a:t>Uso</a:t>
              </a:r>
            </a:p>
            <a:p>
              <a:pPr>
                <a:lnSpc>
                  <a:spcPct val="150000"/>
                </a:lnSpc>
              </a:pPr>
              <a:r>
                <a:rPr lang="es-ES" sz="1200" dirty="0">
                  <a:latin typeface="Myriad Pro"/>
                </a:rPr>
                <a:t>Herencia</a:t>
              </a:r>
            </a:p>
          </p:txBody>
        </p:sp>
      </p:grpSp>
      <p:pic>
        <p:nvPicPr>
          <p:cNvPr id="11" name="Gráfico 10">
            <a:extLst>
              <a:ext uri="{FF2B5EF4-FFF2-40B4-BE49-F238E27FC236}">
                <a16:creationId xmlns:a16="http://schemas.microsoft.com/office/drawing/2014/main" id="{A2563ADB-D6F4-4D87-AA9F-7846FDB1FA6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093923" y="1882258"/>
            <a:ext cx="4514956" cy="1757296"/>
          </a:xfrm>
          <a:prstGeom prst="rect">
            <a:avLst/>
          </a:prstGeom>
        </p:spPr>
      </p:pic>
      <p:sp>
        <p:nvSpPr>
          <p:cNvPr id="3" name="Marcador de número de diapositiva 2">
            <a:extLst>
              <a:ext uri="{FF2B5EF4-FFF2-40B4-BE49-F238E27FC236}">
                <a16:creationId xmlns:a16="http://schemas.microsoft.com/office/drawing/2014/main" id="{6186AD8F-F61A-4E35-800B-6164E1EA170B}"/>
              </a:ext>
            </a:extLst>
          </p:cNvPr>
          <p:cNvSpPr>
            <a:spLocks noGrp="1"/>
          </p:cNvSpPr>
          <p:nvPr>
            <p:ph type="sldNum" sz="quarter" idx="12"/>
          </p:nvPr>
        </p:nvSpPr>
        <p:spPr/>
        <p:txBody>
          <a:bodyPr/>
          <a:lstStyle/>
          <a:p>
            <a:fld id="{9FD9299C-623A-45CA-8B20-5F0BD572662F}" type="slidenum">
              <a:rPr lang="es-ES" smtClean="0"/>
              <a:t>32</a:t>
            </a:fld>
            <a:endParaRPr lang="es-ES"/>
          </a:p>
        </p:txBody>
      </p:sp>
    </p:spTree>
    <p:extLst>
      <p:ext uri="{BB962C8B-B14F-4D97-AF65-F5344CB8AC3E}">
        <p14:creationId xmlns:p14="http://schemas.microsoft.com/office/powerpoint/2010/main" val="3854587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B9035C60-9DA3-49D2-A511-2F45951B8E51}"/>
              </a:ext>
            </a:extLst>
          </p:cNvPr>
          <p:cNvSpPr txBox="1"/>
          <p:nvPr/>
        </p:nvSpPr>
        <p:spPr>
          <a:xfrm>
            <a:off x="911875" y="263355"/>
            <a:ext cx="2792617" cy="646331"/>
          </a:xfrm>
          <a:prstGeom prst="rect">
            <a:avLst/>
          </a:prstGeom>
          <a:noFill/>
        </p:spPr>
        <p:txBody>
          <a:bodyPr wrap="square" rtlCol="0">
            <a:spAutoFit/>
          </a:bodyPr>
          <a:lstStyle/>
          <a:p>
            <a:r>
              <a:rPr lang="es-ES" sz="3600" dirty="0"/>
              <a:t>Clase </a:t>
            </a:r>
            <a:r>
              <a:rPr lang="es-ES" sz="3600" dirty="0" err="1"/>
              <a:t>Graph</a:t>
            </a:r>
            <a:endParaRPr lang="es-ES" sz="3600" dirty="0">
              <a:solidFill>
                <a:srgbClr val="C00000"/>
              </a:solidFill>
            </a:endParaRPr>
          </a:p>
        </p:txBody>
      </p:sp>
      <p:grpSp>
        <p:nvGrpSpPr>
          <p:cNvPr id="7" name="Grupo 6">
            <a:extLst>
              <a:ext uri="{FF2B5EF4-FFF2-40B4-BE49-F238E27FC236}">
                <a16:creationId xmlns:a16="http://schemas.microsoft.com/office/drawing/2014/main" id="{41D2C051-714F-48C2-9603-EEC40EB78BE8}"/>
              </a:ext>
            </a:extLst>
          </p:cNvPr>
          <p:cNvGrpSpPr/>
          <p:nvPr/>
        </p:nvGrpSpPr>
        <p:grpSpPr>
          <a:xfrm>
            <a:off x="1226919" y="2160730"/>
            <a:ext cx="5853351" cy="2000555"/>
            <a:chOff x="0" y="0"/>
            <a:chExt cx="5568358" cy="1813560"/>
          </a:xfrm>
        </p:grpSpPr>
        <p:pic>
          <p:nvPicPr>
            <p:cNvPr id="9" name="Imagen 8">
              <a:extLst>
                <a:ext uri="{FF2B5EF4-FFF2-40B4-BE49-F238E27FC236}">
                  <a16:creationId xmlns:a16="http://schemas.microsoft.com/office/drawing/2014/main" id="{78E69AD0-4EFC-4FE8-B1A6-7FF722517C73}"/>
                </a:ext>
              </a:extLst>
            </p:cNvPr>
            <p:cNvPicPr>
              <a:picLocks noChangeAspect="1"/>
            </p:cNvPicPr>
            <p:nvPr/>
          </p:nvPicPr>
          <p:blipFill>
            <a:blip r:embed="rId8"/>
            <a:stretch>
              <a:fillRect/>
            </a:stretch>
          </p:blipFill>
          <p:spPr>
            <a:xfrm>
              <a:off x="1" y="15240"/>
              <a:ext cx="3154215" cy="1790700"/>
            </a:xfrm>
            <a:prstGeom prst="rect">
              <a:avLst/>
            </a:prstGeom>
          </p:spPr>
        </p:pic>
        <p:sp>
          <p:nvSpPr>
            <p:cNvPr id="10" name="Rectángulo 9">
              <a:extLst>
                <a:ext uri="{FF2B5EF4-FFF2-40B4-BE49-F238E27FC236}">
                  <a16:creationId xmlns:a16="http://schemas.microsoft.com/office/drawing/2014/main" id="{2757112A-D617-4039-B960-A0A4902ACE99}"/>
                </a:ext>
              </a:extLst>
            </p:cNvPr>
            <p:cNvSpPr/>
            <p:nvPr/>
          </p:nvSpPr>
          <p:spPr>
            <a:xfrm>
              <a:off x="0" y="0"/>
              <a:ext cx="3154215" cy="181356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11" name="CuadroTexto 4">
              <a:extLst>
                <a:ext uri="{FF2B5EF4-FFF2-40B4-BE49-F238E27FC236}">
                  <a16:creationId xmlns:a16="http://schemas.microsoft.com/office/drawing/2014/main" id="{34D6DD44-6790-4A14-9DCF-6ACE0D600BCC}"/>
                </a:ext>
              </a:extLst>
            </p:cNvPr>
            <p:cNvSpPr txBox="1"/>
            <p:nvPr/>
          </p:nvSpPr>
          <p:spPr>
            <a:xfrm>
              <a:off x="258589" y="121920"/>
              <a:ext cx="563880" cy="359410"/>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C1</a:t>
              </a:r>
              <a:endParaRPr lang="es-ES" sz="1200">
                <a:effectLst/>
                <a:latin typeface="Times New Roman" panose="02020603050405020304" pitchFamily="18" charset="0"/>
                <a:ea typeface="Times New Roman" panose="02020603050405020304" pitchFamily="18" charset="0"/>
              </a:endParaRPr>
            </a:p>
          </p:txBody>
        </p:sp>
        <p:sp>
          <p:nvSpPr>
            <p:cNvPr id="12" name="CuadroTexto 5">
              <a:extLst>
                <a:ext uri="{FF2B5EF4-FFF2-40B4-BE49-F238E27FC236}">
                  <a16:creationId xmlns:a16="http://schemas.microsoft.com/office/drawing/2014/main" id="{21683642-12B6-4262-84BA-9036DF986B2A}"/>
                </a:ext>
              </a:extLst>
            </p:cNvPr>
            <p:cNvSpPr txBox="1"/>
            <p:nvPr/>
          </p:nvSpPr>
          <p:spPr>
            <a:xfrm>
              <a:off x="1332897" y="121920"/>
              <a:ext cx="472440" cy="359410"/>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C2</a:t>
              </a:r>
              <a:endParaRPr lang="es-ES" sz="1200">
                <a:effectLst/>
                <a:latin typeface="Times New Roman" panose="02020603050405020304" pitchFamily="18" charset="0"/>
                <a:ea typeface="Times New Roman" panose="02020603050405020304" pitchFamily="18" charset="0"/>
              </a:endParaRPr>
            </a:p>
          </p:txBody>
        </p:sp>
        <p:sp>
          <p:nvSpPr>
            <p:cNvPr id="13" name="CuadroTexto 6">
              <a:extLst>
                <a:ext uri="{FF2B5EF4-FFF2-40B4-BE49-F238E27FC236}">
                  <a16:creationId xmlns:a16="http://schemas.microsoft.com/office/drawing/2014/main" id="{99F24376-F549-4F42-84C6-BDD2429B6D36}"/>
                </a:ext>
              </a:extLst>
            </p:cNvPr>
            <p:cNvSpPr txBox="1"/>
            <p:nvPr/>
          </p:nvSpPr>
          <p:spPr>
            <a:xfrm>
              <a:off x="2407206" y="121920"/>
              <a:ext cx="472440" cy="359410"/>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C3</a:t>
              </a:r>
              <a:endParaRPr lang="es-ES" sz="1200">
                <a:effectLst/>
                <a:latin typeface="Times New Roman" panose="02020603050405020304" pitchFamily="18" charset="0"/>
                <a:ea typeface="Times New Roman" panose="02020603050405020304" pitchFamily="18" charset="0"/>
              </a:endParaRPr>
            </a:p>
          </p:txBody>
        </p:sp>
        <p:sp>
          <p:nvSpPr>
            <p:cNvPr id="14" name="CuadroTexto 7">
              <a:extLst>
                <a:ext uri="{FF2B5EF4-FFF2-40B4-BE49-F238E27FC236}">
                  <a16:creationId xmlns:a16="http://schemas.microsoft.com/office/drawing/2014/main" id="{E60E1577-0A38-40E4-8212-BCD375B80CBA}"/>
                </a:ext>
              </a:extLst>
            </p:cNvPr>
            <p:cNvSpPr txBox="1"/>
            <p:nvPr/>
          </p:nvSpPr>
          <p:spPr>
            <a:xfrm>
              <a:off x="258589" y="735330"/>
              <a:ext cx="472440" cy="359410"/>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C4</a:t>
              </a:r>
              <a:endParaRPr lang="es-ES" sz="1200">
                <a:effectLst/>
                <a:latin typeface="Times New Roman" panose="02020603050405020304" pitchFamily="18" charset="0"/>
                <a:ea typeface="Times New Roman" panose="02020603050405020304" pitchFamily="18" charset="0"/>
              </a:endParaRPr>
            </a:p>
          </p:txBody>
        </p:sp>
        <p:sp>
          <p:nvSpPr>
            <p:cNvPr id="15" name="CuadroTexto 8">
              <a:extLst>
                <a:ext uri="{FF2B5EF4-FFF2-40B4-BE49-F238E27FC236}">
                  <a16:creationId xmlns:a16="http://schemas.microsoft.com/office/drawing/2014/main" id="{4D20DD7B-8886-4146-B47D-0E67BCF93681}"/>
                </a:ext>
              </a:extLst>
            </p:cNvPr>
            <p:cNvSpPr txBox="1"/>
            <p:nvPr/>
          </p:nvSpPr>
          <p:spPr>
            <a:xfrm>
              <a:off x="1332897" y="735330"/>
              <a:ext cx="472440" cy="359410"/>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C5</a:t>
              </a:r>
              <a:endParaRPr lang="es-ES" sz="1200">
                <a:effectLst/>
                <a:latin typeface="Times New Roman" panose="02020603050405020304" pitchFamily="18" charset="0"/>
                <a:ea typeface="Times New Roman" panose="02020603050405020304" pitchFamily="18" charset="0"/>
              </a:endParaRPr>
            </a:p>
          </p:txBody>
        </p:sp>
        <p:sp>
          <p:nvSpPr>
            <p:cNvPr id="16" name="CuadroTexto 9">
              <a:extLst>
                <a:ext uri="{FF2B5EF4-FFF2-40B4-BE49-F238E27FC236}">
                  <a16:creationId xmlns:a16="http://schemas.microsoft.com/office/drawing/2014/main" id="{806D67E9-A72E-4EBB-A475-D16C9E3F5FA0}"/>
                </a:ext>
              </a:extLst>
            </p:cNvPr>
            <p:cNvSpPr txBox="1"/>
            <p:nvPr/>
          </p:nvSpPr>
          <p:spPr>
            <a:xfrm>
              <a:off x="2415554" y="731758"/>
              <a:ext cx="472440" cy="359410"/>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C6</a:t>
              </a:r>
              <a:endParaRPr lang="es-ES" sz="1200">
                <a:effectLst/>
                <a:latin typeface="Times New Roman" panose="02020603050405020304" pitchFamily="18" charset="0"/>
                <a:ea typeface="Times New Roman" panose="02020603050405020304" pitchFamily="18" charset="0"/>
              </a:endParaRPr>
            </a:p>
          </p:txBody>
        </p:sp>
        <p:sp>
          <p:nvSpPr>
            <p:cNvPr id="17" name="CuadroTexto 10">
              <a:extLst>
                <a:ext uri="{FF2B5EF4-FFF2-40B4-BE49-F238E27FC236}">
                  <a16:creationId xmlns:a16="http://schemas.microsoft.com/office/drawing/2014/main" id="{EB0169BB-0363-44A0-A020-B565493E5109}"/>
                </a:ext>
              </a:extLst>
            </p:cNvPr>
            <p:cNvSpPr txBox="1"/>
            <p:nvPr/>
          </p:nvSpPr>
          <p:spPr>
            <a:xfrm>
              <a:off x="273828" y="1341120"/>
              <a:ext cx="472440" cy="359410"/>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C7</a:t>
              </a:r>
              <a:endParaRPr lang="es-ES" sz="1200">
                <a:effectLst/>
                <a:latin typeface="Times New Roman" panose="02020603050405020304" pitchFamily="18" charset="0"/>
                <a:ea typeface="Times New Roman" panose="02020603050405020304" pitchFamily="18" charset="0"/>
              </a:endParaRPr>
            </a:p>
          </p:txBody>
        </p:sp>
        <p:sp>
          <p:nvSpPr>
            <p:cNvPr id="18" name="CuadroTexto 11">
              <a:extLst>
                <a:ext uri="{FF2B5EF4-FFF2-40B4-BE49-F238E27FC236}">
                  <a16:creationId xmlns:a16="http://schemas.microsoft.com/office/drawing/2014/main" id="{CD5424F1-B3C1-4CE0-A269-4A241AD02C12}"/>
                </a:ext>
              </a:extLst>
            </p:cNvPr>
            <p:cNvSpPr txBox="1"/>
            <p:nvPr/>
          </p:nvSpPr>
          <p:spPr>
            <a:xfrm>
              <a:off x="1348136" y="1341120"/>
              <a:ext cx="472440" cy="359410"/>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C8</a:t>
              </a:r>
              <a:endParaRPr lang="es-ES" sz="1200">
                <a:effectLst/>
                <a:latin typeface="Times New Roman" panose="02020603050405020304" pitchFamily="18" charset="0"/>
                <a:ea typeface="Times New Roman" panose="02020603050405020304" pitchFamily="18" charset="0"/>
              </a:endParaRPr>
            </a:p>
          </p:txBody>
        </p:sp>
        <p:sp>
          <p:nvSpPr>
            <p:cNvPr id="19" name="CuadroTexto 12">
              <a:extLst>
                <a:ext uri="{FF2B5EF4-FFF2-40B4-BE49-F238E27FC236}">
                  <a16:creationId xmlns:a16="http://schemas.microsoft.com/office/drawing/2014/main" id="{FDC935C0-8739-4DC7-AADD-4C95D6F10F26}"/>
                </a:ext>
              </a:extLst>
            </p:cNvPr>
            <p:cNvSpPr txBox="1"/>
            <p:nvPr/>
          </p:nvSpPr>
          <p:spPr>
            <a:xfrm>
              <a:off x="2422444" y="1341120"/>
              <a:ext cx="472440" cy="359410"/>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C9</a:t>
              </a:r>
              <a:endParaRPr lang="es-ES" sz="1200">
                <a:effectLst/>
                <a:latin typeface="Times New Roman" panose="02020603050405020304" pitchFamily="18" charset="0"/>
                <a:ea typeface="Times New Roman" panose="02020603050405020304" pitchFamily="18" charset="0"/>
              </a:endParaRPr>
            </a:p>
          </p:txBody>
        </p:sp>
        <p:grpSp>
          <p:nvGrpSpPr>
            <p:cNvPr id="20" name="Grupo 19">
              <a:extLst>
                <a:ext uri="{FF2B5EF4-FFF2-40B4-BE49-F238E27FC236}">
                  <a16:creationId xmlns:a16="http://schemas.microsoft.com/office/drawing/2014/main" id="{87823082-61BE-4019-A379-B1960E485860}"/>
                </a:ext>
              </a:extLst>
            </p:cNvPr>
            <p:cNvGrpSpPr/>
            <p:nvPr/>
          </p:nvGrpSpPr>
          <p:grpSpPr>
            <a:xfrm>
              <a:off x="3676374" y="0"/>
              <a:ext cx="426360" cy="403860"/>
              <a:chOff x="3676374" y="0"/>
              <a:chExt cx="426360" cy="403860"/>
            </a:xfrm>
          </p:grpSpPr>
          <p:sp>
            <p:nvSpPr>
              <p:cNvPr id="53" name="Elipse 52">
                <a:extLst>
                  <a:ext uri="{FF2B5EF4-FFF2-40B4-BE49-F238E27FC236}">
                    <a16:creationId xmlns:a16="http://schemas.microsoft.com/office/drawing/2014/main" id="{9FDF3D63-8967-48D5-A083-02C3A3F2FB89}"/>
                  </a:ext>
                </a:extLst>
              </p:cNvPr>
              <p:cNvSpPr/>
              <p:nvPr/>
            </p:nvSpPr>
            <p:spPr>
              <a:xfrm>
                <a:off x="3676374" y="0"/>
                <a:ext cx="403200" cy="40386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54" name="CuadroTexto 55">
                <a:extLst>
                  <a:ext uri="{FF2B5EF4-FFF2-40B4-BE49-F238E27FC236}">
                    <a16:creationId xmlns:a16="http://schemas.microsoft.com/office/drawing/2014/main" id="{13C4C9C4-B6B4-4BA3-B32C-486C9FB085B4}"/>
                  </a:ext>
                </a:extLst>
              </p:cNvPr>
              <p:cNvSpPr txBox="1"/>
              <p:nvPr/>
            </p:nvSpPr>
            <p:spPr>
              <a:xfrm>
                <a:off x="3699509" y="76200"/>
                <a:ext cx="403225" cy="255270"/>
              </a:xfrm>
              <a:prstGeom prst="rect">
                <a:avLst/>
              </a:prstGeom>
              <a:noFill/>
            </p:spPr>
            <p:txBody>
              <a:bodyPr wrap="square" rtlCol="0">
                <a:noAutofit/>
              </a:bodyPr>
              <a:lstStyle/>
              <a:p>
                <a:r>
                  <a:rPr lang="es-ES_tradnl" sz="11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C1</a:t>
                </a:r>
                <a:endParaRPr lang="es-ES" sz="1200" dirty="0">
                  <a:effectLst/>
                  <a:latin typeface="Times New Roman" panose="02020603050405020304" pitchFamily="18" charset="0"/>
                  <a:ea typeface="Times New Roman" panose="02020603050405020304" pitchFamily="18" charset="0"/>
                </a:endParaRPr>
              </a:p>
            </p:txBody>
          </p:sp>
        </p:grpSp>
        <p:grpSp>
          <p:nvGrpSpPr>
            <p:cNvPr id="21" name="Grupo 20">
              <a:extLst>
                <a:ext uri="{FF2B5EF4-FFF2-40B4-BE49-F238E27FC236}">
                  <a16:creationId xmlns:a16="http://schemas.microsoft.com/office/drawing/2014/main" id="{46066E5A-1E70-4109-B103-7E7B183F02CC}"/>
                </a:ext>
              </a:extLst>
            </p:cNvPr>
            <p:cNvGrpSpPr/>
            <p:nvPr/>
          </p:nvGrpSpPr>
          <p:grpSpPr>
            <a:xfrm>
              <a:off x="4408314" y="0"/>
              <a:ext cx="410641" cy="403860"/>
              <a:chOff x="4408314" y="0"/>
              <a:chExt cx="410641" cy="403860"/>
            </a:xfrm>
          </p:grpSpPr>
          <p:sp>
            <p:nvSpPr>
              <p:cNvPr id="51" name="Elipse 50">
                <a:extLst>
                  <a:ext uri="{FF2B5EF4-FFF2-40B4-BE49-F238E27FC236}">
                    <a16:creationId xmlns:a16="http://schemas.microsoft.com/office/drawing/2014/main" id="{847B4D8C-0D92-4CA5-9173-066DD0D16DB9}"/>
                  </a:ext>
                </a:extLst>
              </p:cNvPr>
              <p:cNvSpPr/>
              <p:nvPr/>
            </p:nvSpPr>
            <p:spPr>
              <a:xfrm>
                <a:off x="4408314" y="0"/>
                <a:ext cx="403200" cy="40386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52" name="CuadroTexto 53">
                <a:extLst>
                  <a:ext uri="{FF2B5EF4-FFF2-40B4-BE49-F238E27FC236}">
                    <a16:creationId xmlns:a16="http://schemas.microsoft.com/office/drawing/2014/main" id="{9E2B9FFE-C9F2-4474-B746-414496DD2D05}"/>
                  </a:ext>
                </a:extLst>
              </p:cNvPr>
              <p:cNvSpPr txBox="1"/>
              <p:nvPr/>
            </p:nvSpPr>
            <p:spPr>
              <a:xfrm>
                <a:off x="4416365" y="54967"/>
                <a:ext cx="402590" cy="255269"/>
              </a:xfrm>
              <a:prstGeom prst="rect">
                <a:avLst/>
              </a:prstGeom>
              <a:noFill/>
            </p:spPr>
            <p:txBody>
              <a:bodyPr wrap="square" rtlCol="0">
                <a:noAutofit/>
              </a:bodyPr>
              <a:lstStyle/>
              <a:p>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C2</a:t>
                </a:r>
                <a:endParaRPr lang="es-ES" sz="1200">
                  <a:effectLst/>
                  <a:latin typeface="Times New Roman" panose="02020603050405020304" pitchFamily="18" charset="0"/>
                  <a:ea typeface="Times New Roman" panose="02020603050405020304" pitchFamily="18" charset="0"/>
                </a:endParaRPr>
              </a:p>
            </p:txBody>
          </p:sp>
        </p:grpSp>
        <p:grpSp>
          <p:nvGrpSpPr>
            <p:cNvPr id="22" name="Grupo 21">
              <a:extLst>
                <a:ext uri="{FF2B5EF4-FFF2-40B4-BE49-F238E27FC236}">
                  <a16:creationId xmlns:a16="http://schemas.microsoft.com/office/drawing/2014/main" id="{80C3EBFB-94BB-4AA3-BEB2-C399988BDDE6}"/>
                </a:ext>
              </a:extLst>
            </p:cNvPr>
            <p:cNvGrpSpPr/>
            <p:nvPr/>
          </p:nvGrpSpPr>
          <p:grpSpPr>
            <a:xfrm>
              <a:off x="5134554" y="0"/>
              <a:ext cx="403382" cy="403860"/>
              <a:chOff x="5134554" y="0"/>
              <a:chExt cx="403382" cy="403860"/>
            </a:xfrm>
          </p:grpSpPr>
          <p:sp>
            <p:nvSpPr>
              <p:cNvPr id="49" name="Elipse 48">
                <a:extLst>
                  <a:ext uri="{FF2B5EF4-FFF2-40B4-BE49-F238E27FC236}">
                    <a16:creationId xmlns:a16="http://schemas.microsoft.com/office/drawing/2014/main" id="{3AB96817-B66A-4E07-A6D8-EF1051E7BB99}"/>
                  </a:ext>
                </a:extLst>
              </p:cNvPr>
              <p:cNvSpPr/>
              <p:nvPr/>
            </p:nvSpPr>
            <p:spPr>
              <a:xfrm>
                <a:off x="5134554" y="0"/>
                <a:ext cx="403200" cy="40386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50" name="CuadroTexto 51">
                <a:extLst>
                  <a:ext uri="{FF2B5EF4-FFF2-40B4-BE49-F238E27FC236}">
                    <a16:creationId xmlns:a16="http://schemas.microsoft.com/office/drawing/2014/main" id="{9B7C58D7-C1B2-43CA-B5B6-15DA5569B5A3}"/>
                  </a:ext>
                </a:extLst>
              </p:cNvPr>
              <p:cNvSpPr txBox="1"/>
              <p:nvPr/>
            </p:nvSpPr>
            <p:spPr>
              <a:xfrm>
                <a:off x="5134711" y="54967"/>
                <a:ext cx="403225" cy="255269"/>
              </a:xfrm>
              <a:prstGeom prst="rect">
                <a:avLst/>
              </a:prstGeom>
              <a:noFill/>
            </p:spPr>
            <p:txBody>
              <a:bodyPr wrap="square" rtlCol="0">
                <a:noAutofit/>
              </a:bodyPr>
              <a:lstStyle/>
              <a:p>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C3</a:t>
                </a:r>
                <a:endParaRPr lang="es-ES" sz="1200">
                  <a:effectLst/>
                  <a:latin typeface="Times New Roman" panose="02020603050405020304" pitchFamily="18" charset="0"/>
                  <a:ea typeface="Times New Roman" panose="02020603050405020304" pitchFamily="18" charset="0"/>
                </a:endParaRPr>
              </a:p>
            </p:txBody>
          </p:sp>
        </p:grpSp>
        <p:grpSp>
          <p:nvGrpSpPr>
            <p:cNvPr id="23" name="Grupo 22">
              <a:extLst>
                <a:ext uri="{FF2B5EF4-FFF2-40B4-BE49-F238E27FC236}">
                  <a16:creationId xmlns:a16="http://schemas.microsoft.com/office/drawing/2014/main" id="{BB798DFC-87E5-4167-88BE-C8FA4716479F}"/>
                </a:ext>
              </a:extLst>
            </p:cNvPr>
            <p:cNvGrpSpPr/>
            <p:nvPr/>
          </p:nvGrpSpPr>
          <p:grpSpPr>
            <a:xfrm>
              <a:off x="3674214" y="697230"/>
              <a:ext cx="403225" cy="403860"/>
              <a:chOff x="3674214" y="697230"/>
              <a:chExt cx="403225" cy="403860"/>
            </a:xfrm>
          </p:grpSpPr>
          <p:sp>
            <p:nvSpPr>
              <p:cNvPr id="47" name="Elipse 46">
                <a:extLst>
                  <a:ext uri="{FF2B5EF4-FFF2-40B4-BE49-F238E27FC236}">
                    <a16:creationId xmlns:a16="http://schemas.microsoft.com/office/drawing/2014/main" id="{497B81E0-9E89-4898-A142-EA050339A390}"/>
                  </a:ext>
                </a:extLst>
              </p:cNvPr>
              <p:cNvSpPr/>
              <p:nvPr/>
            </p:nvSpPr>
            <p:spPr>
              <a:xfrm>
                <a:off x="3674214" y="697230"/>
                <a:ext cx="403200" cy="40386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8" name="CuadroTexto 49">
                <a:extLst>
                  <a:ext uri="{FF2B5EF4-FFF2-40B4-BE49-F238E27FC236}">
                    <a16:creationId xmlns:a16="http://schemas.microsoft.com/office/drawing/2014/main" id="{3AC422E1-0EE1-4CB3-90C5-6EC51F4ED5E8}"/>
                  </a:ext>
                </a:extLst>
              </p:cNvPr>
              <p:cNvSpPr txBox="1"/>
              <p:nvPr/>
            </p:nvSpPr>
            <p:spPr>
              <a:xfrm>
                <a:off x="3674214" y="761933"/>
                <a:ext cx="403225" cy="329234"/>
              </a:xfrm>
              <a:prstGeom prst="rect">
                <a:avLst/>
              </a:prstGeom>
              <a:noFill/>
            </p:spPr>
            <p:txBody>
              <a:bodyPr wrap="square" rtlCol="0">
                <a:noAutofit/>
              </a:bodyPr>
              <a:lstStyle/>
              <a:p>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C4</a:t>
                </a:r>
                <a:endParaRPr lang="es-ES" sz="1200">
                  <a:effectLst/>
                  <a:latin typeface="Times New Roman" panose="02020603050405020304" pitchFamily="18" charset="0"/>
                  <a:ea typeface="Times New Roman" panose="02020603050405020304" pitchFamily="18" charset="0"/>
                </a:endParaRPr>
              </a:p>
            </p:txBody>
          </p:sp>
        </p:grpSp>
        <p:grpSp>
          <p:nvGrpSpPr>
            <p:cNvPr id="24" name="Grupo 23">
              <a:extLst>
                <a:ext uri="{FF2B5EF4-FFF2-40B4-BE49-F238E27FC236}">
                  <a16:creationId xmlns:a16="http://schemas.microsoft.com/office/drawing/2014/main" id="{A5CC2173-A415-449B-97AF-585CCABF1BC6}"/>
                </a:ext>
              </a:extLst>
            </p:cNvPr>
            <p:cNvGrpSpPr/>
            <p:nvPr/>
          </p:nvGrpSpPr>
          <p:grpSpPr>
            <a:xfrm>
              <a:off x="4402063" y="698805"/>
              <a:ext cx="411994" cy="403860"/>
              <a:chOff x="4402063" y="698805"/>
              <a:chExt cx="411994" cy="403860"/>
            </a:xfrm>
          </p:grpSpPr>
          <p:sp>
            <p:nvSpPr>
              <p:cNvPr id="45" name="Elipse 44">
                <a:extLst>
                  <a:ext uri="{FF2B5EF4-FFF2-40B4-BE49-F238E27FC236}">
                    <a16:creationId xmlns:a16="http://schemas.microsoft.com/office/drawing/2014/main" id="{06AB6371-34D1-4576-9256-F19C5A82B29C}"/>
                  </a:ext>
                </a:extLst>
              </p:cNvPr>
              <p:cNvSpPr/>
              <p:nvPr/>
            </p:nvSpPr>
            <p:spPr>
              <a:xfrm>
                <a:off x="4402063" y="698805"/>
                <a:ext cx="403200" cy="40386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6" name="CuadroTexto 47">
                <a:extLst>
                  <a:ext uri="{FF2B5EF4-FFF2-40B4-BE49-F238E27FC236}">
                    <a16:creationId xmlns:a16="http://schemas.microsoft.com/office/drawing/2014/main" id="{A1C14A97-4ADA-40C0-9D14-7D1E30320B36}"/>
                  </a:ext>
                </a:extLst>
              </p:cNvPr>
              <p:cNvSpPr txBox="1"/>
              <p:nvPr/>
            </p:nvSpPr>
            <p:spPr>
              <a:xfrm>
                <a:off x="4410831" y="761911"/>
                <a:ext cx="403226" cy="316163"/>
              </a:xfrm>
              <a:prstGeom prst="rect">
                <a:avLst/>
              </a:prstGeom>
              <a:noFill/>
            </p:spPr>
            <p:txBody>
              <a:bodyPr wrap="square" rtlCol="0">
                <a:noAutofit/>
              </a:bodyPr>
              <a:lstStyle/>
              <a:p>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C5</a:t>
                </a:r>
                <a:endParaRPr lang="es-ES" sz="1200">
                  <a:effectLst/>
                  <a:latin typeface="Times New Roman" panose="02020603050405020304" pitchFamily="18" charset="0"/>
                  <a:ea typeface="Times New Roman" panose="02020603050405020304" pitchFamily="18" charset="0"/>
                </a:endParaRPr>
              </a:p>
            </p:txBody>
          </p:sp>
        </p:grpSp>
        <p:grpSp>
          <p:nvGrpSpPr>
            <p:cNvPr id="25" name="Grupo 24">
              <a:extLst>
                <a:ext uri="{FF2B5EF4-FFF2-40B4-BE49-F238E27FC236}">
                  <a16:creationId xmlns:a16="http://schemas.microsoft.com/office/drawing/2014/main" id="{051ACF2A-623C-4B9F-BCCE-8B06BBCC2F24}"/>
                </a:ext>
              </a:extLst>
            </p:cNvPr>
            <p:cNvGrpSpPr/>
            <p:nvPr/>
          </p:nvGrpSpPr>
          <p:grpSpPr>
            <a:xfrm>
              <a:off x="5134223" y="702305"/>
              <a:ext cx="403689" cy="403860"/>
              <a:chOff x="5134223" y="702305"/>
              <a:chExt cx="403689" cy="403860"/>
            </a:xfrm>
          </p:grpSpPr>
          <p:sp>
            <p:nvSpPr>
              <p:cNvPr id="43" name="Elipse 42">
                <a:extLst>
                  <a:ext uri="{FF2B5EF4-FFF2-40B4-BE49-F238E27FC236}">
                    <a16:creationId xmlns:a16="http://schemas.microsoft.com/office/drawing/2014/main" id="{503F4BCB-9C7E-4CCF-8110-29E27F87F872}"/>
                  </a:ext>
                </a:extLst>
              </p:cNvPr>
              <p:cNvSpPr/>
              <p:nvPr/>
            </p:nvSpPr>
            <p:spPr>
              <a:xfrm>
                <a:off x="5134223" y="702305"/>
                <a:ext cx="403200" cy="40386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4" name="CuadroTexto 45">
                <a:extLst>
                  <a:ext uri="{FF2B5EF4-FFF2-40B4-BE49-F238E27FC236}">
                    <a16:creationId xmlns:a16="http://schemas.microsoft.com/office/drawing/2014/main" id="{7A8D7852-8917-425C-8834-0213B35DDD6D}"/>
                  </a:ext>
                </a:extLst>
              </p:cNvPr>
              <p:cNvSpPr txBox="1"/>
              <p:nvPr/>
            </p:nvSpPr>
            <p:spPr>
              <a:xfrm>
                <a:off x="5134687" y="778505"/>
                <a:ext cx="403225" cy="255269"/>
              </a:xfrm>
              <a:prstGeom prst="rect">
                <a:avLst/>
              </a:prstGeom>
              <a:noFill/>
            </p:spPr>
            <p:txBody>
              <a:bodyPr wrap="square" rtlCol="0">
                <a:noAutofit/>
              </a:bodyPr>
              <a:lstStyle/>
              <a:p>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C6</a:t>
                </a:r>
                <a:endParaRPr lang="es-ES" sz="1200">
                  <a:effectLst/>
                  <a:latin typeface="Times New Roman" panose="02020603050405020304" pitchFamily="18" charset="0"/>
                  <a:ea typeface="Times New Roman" panose="02020603050405020304" pitchFamily="18" charset="0"/>
                </a:endParaRPr>
              </a:p>
            </p:txBody>
          </p:sp>
        </p:grpSp>
        <p:grpSp>
          <p:nvGrpSpPr>
            <p:cNvPr id="26" name="Grupo 25">
              <a:extLst>
                <a:ext uri="{FF2B5EF4-FFF2-40B4-BE49-F238E27FC236}">
                  <a16:creationId xmlns:a16="http://schemas.microsoft.com/office/drawing/2014/main" id="{4689AB42-3E1C-460E-B6B9-FC3844872112}"/>
                </a:ext>
              </a:extLst>
            </p:cNvPr>
            <p:cNvGrpSpPr/>
            <p:nvPr/>
          </p:nvGrpSpPr>
          <p:grpSpPr>
            <a:xfrm>
              <a:off x="3674214" y="1392919"/>
              <a:ext cx="464086" cy="403860"/>
              <a:chOff x="3674214" y="1392919"/>
              <a:chExt cx="464086" cy="403860"/>
            </a:xfrm>
          </p:grpSpPr>
          <p:sp>
            <p:nvSpPr>
              <p:cNvPr id="41" name="Elipse 40">
                <a:extLst>
                  <a:ext uri="{FF2B5EF4-FFF2-40B4-BE49-F238E27FC236}">
                    <a16:creationId xmlns:a16="http://schemas.microsoft.com/office/drawing/2014/main" id="{5EF2E9E2-D7BC-47A5-8652-A47EC5749983}"/>
                  </a:ext>
                </a:extLst>
              </p:cNvPr>
              <p:cNvSpPr/>
              <p:nvPr/>
            </p:nvSpPr>
            <p:spPr>
              <a:xfrm>
                <a:off x="3674214" y="1392919"/>
                <a:ext cx="403200" cy="40386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2" name="CuadroTexto 43">
                <a:extLst>
                  <a:ext uri="{FF2B5EF4-FFF2-40B4-BE49-F238E27FC236}">
                    <a16:creationId xmlns:a16="http://schemas.microsoft.com/office/drawing/2014/main" id="{253F140F-AD51-489D-81F5-E951547A723A}"/>
                  </a:ext>
                </a:extLst>
              </p:cNvPr>
              <p:cNvSpPr txBox="1"/>
              <p:nvPr/>
            </p:nvSpPr>
            <p:spPr>
              <a:xfrm>
                <a:off x="3687330" y="1460227"/>
                <a:ext cx="450970" cy="291549"/>
              </a:xfrm>
              <a:prstGeom prst="rect">
                <a:avLst/>
              </a:prstGeom>
              <a:noFill/>
            </p:spPr>
            <p:txBody>
              <a:bodyPr wrap="square" rtlCol="0">
                <a:noAutofit/>
              </a:bodyPr>
              <a:lstStyle/>
              <a:p>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C7</a:t>
                </a:r>
                <a:endParaRPr lang="es-ES" sz="1200">
                  <a:effectLst/>
                  <a:latin typeface="Times New Roman" panose="02020603050405020304" pitchFamily="18" charset="0"/>
                  <a:ea typeface="Times New Roman" panose="02020603050405020304" pitchFamily="18" charset="0"/>
                </a:endParaRPr>
              </a:p>
            </p:txBody>
          </p:sp>
        </p:grpSp>
        <p:grpSp>
          <p:nvGrpSpPr>
            <p:cNvPr id="27" name="Grupo 26">
              <a:extLst>
                <a:ext uri="{FF2B5EF4-FFF2-40B4-BE49-F238E27FC236}">
                  <a16:creationId xmlns:a16="http://schemas.microsoft.com/office/drawing/2014/main" id="{229D498E-046D-4224-BB2D-BAAC90BC33B9}"/>
                </a:ext>
              </a:extLst>
            </p:cNvPr>
            <p:cNvGrpSpPr/>
            <p:nvPr/>
          </p:nvGrpSpPr>
          <p:grpSpPr>
            <a:xfrm>
              <a:off x="4395456" y="1392919"/>
              <a:ext cx="418599" cy="403860"/>
              <a:chOff x="4395456" y="1392919"/>
              <a:chExt cx="418599" cy="403860"/>
            </a:xfrm>
          </p:grpSpPr>
          <p:sp>
            <p:nvSpPr>
              <p:cNvPr id="39" name="Elipse 38">
                <a:extLst>
                  <a:ext uri="{FF2B5EF4-FFF2-40B4-BE49-F238E27FC236}">
                    <a16:creationId xmlns:a16="http://schemas.microsoft.com/office/drawing/2014/main" id="{994C9B2E-47F9-4495-B9CE-A30DC5F7A264}"/>
                  </a:ext>
                </a:extLst>
              </p:cNvPr>
              <p:cNvSpPr/>
              <p:nvPr/>
            </p:nvSpPr>
            <p:spPr>
              <a:xfrm>
                <a:off x="4395456" y="1392919"/>
                <a:ext cx="403200" cy="40386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0" name="CuadroTexto 41">
                <a:extLst>
                  <a:ext uri="{FF2B5EF4-FFF2-40B4-BE49-F238E27FC236}">
                    <a16:creationId xmlns:a16="http://schemas.microsoft.com/office/drawing/2014/main" id="{1F30FD16-932F-451B-86C7-3E7E1902B3BF}"/>
                  </a:ext>
                </a:extLst>
              </p:cNvPr>
              <p:cNvSpPr txBox="1"/>
              <p:nvPr/>
            </p:nvSpPr>
            <p:spPr>
              <a:xfrm>
                <a:off x="4410830" y="1451364"/>
                <a:ext cx="403225" cy="255270"/>
              </a:xfrm>
              <a:prstGeom prst="rect">
                <a:avLst/>
              </a:prstGeom>
              <a:noFill/>
            </p:spPr>
            <p:txBody>
              <a:bodyPr wrap="square" rtlCol="0">
                <a:noAutofit/>
              </a:bodyPr>
              <a:lstStyle/>
              <a:p>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C8</a:t>
                </a:r>
                <a:endParaRPr lang="es-ES" sz="1200">
                  <a:effectLst/>
                  <a:latin typeface="Times New Roman" panose="02020603050405020304" pitchFamily="18" charset="0"/>
                  <a:ea typeface="Times New Roman" panose="02020603050405020304" pitchFamily="18" charset="0"/>
                </a:endParaRPr>
              </a:p>
            </p:txBody>
          </p:sp>
        </p:grpSp>
        <p:grpSp>
          <p:nvGrpSpPr>
            <p:cNvPr id="28" name="Grupo 27">
              <a:extLst>
                <a:ext uri="{FF2B5EF4-FFF2-40B4-BE49-F238E27FC236}">
                  <a16:creationId xmlns:a16="http://schemas.microsoft.com/office/drawing/2014/main" id="{701F9196-72C7-4450-825F-D2470C33633D}"/>
                </a:ext>
              </a:extLst>
            </p:cNvPr>
            <p:cNvGrpSpPr/>
            <p:nvPr/>
          </p:nvGrpSpPr>
          <p:grpSpPr>
            <a:xfrm>
              <a:off x="5134223" y="1390954"/>
              <a:ext cx="434135" cy="403860"/>
              <a:chOff x="5134223" y="1390954"/>
              <a:chExt cx="434135" cy="403860"/>
            </a:xfrm>
          </p:grpSpPr>
          <p:sp>
            <p:nvSpPr>
              <p:cNvPr id="37" name="Elipse 36">
                <a:extLst>
                  <a:ext uri="{FF2B5EF4-FFF2-40B4-BE49-F238E27FC236}">
                    <a16:creationId xmlns:a16="http://schemas.microsoft.com/office/drawing/2014/main" id="{BF6B06E0-0CB2-4503-9C36-1DCDFB218A8D}"/>
                  </a:ext>
                </a:extLst>
              </p:cNvPr>
              <p:cNvSpPr/>
              <p:nvPr/>
            </p:nvSpPr>
            <p:spPr>
              <a:xfrm>
                <a:off x="5134223" y="1390954"/>
                <a:ext cx="403200" cy="40386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38" name="CuadroTexto 39">
                <a:extLst>
                  <a:ext uri="{FF2B5EF4-FFF2-40B4-BE49-F238E27FC236}">
                    <a16:creationId xmlns:a16="http://schemas.microsoft.com/office/drawing/2014/main" id="{5E094FA0-4568-4F43-A9E0-35D711E1D097}"/>
                  </a:ext>
                </a:extLst>
              </p:cNvPr>
              <p:cNvSpPr txBox="1"/>
              <p:nvPr/>
            </p:nvSpPr>
            <p:spPr>
              <a:xfrm>
                <a:off x="5165133" y="1467154"/>
                <a:ext cx="403225" cy="255270"/>
              </a:xfrm>
              <a:prstGeom prst="rect">
                <a:avLst/>
              </a:prstGeom>
              <a:noFill/>
            </p:spPr>
            <p:txBody>
              <a:bodyPr wrap="square" rtlCol="0">
                <a:noAutofit/>
              </a:bodyPr>
              <a:lstStyle/>
              <a:p>
                <a:r>
                  <a:rPr lang="es-ES_tradnl" sz="11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C9</a:t>
                </a:r>
                <a:endParaRPr lang="es-ES" sz="1200">
                  <a:effectLst/>
                  <a:latin typeface="Times New Roman" panose="02020603050405020304" pitchFamily="18" charset="0"/>
                  <a:ea typeface="Times New Roman" panose="02020603050405020304" pitchFamily="18" charset="0"/>
                </a:endParaRPr>
              </a:p>
            </p:txBody>
          </p:sp>
        </p:grpSp>
        <p:cxnSp>
          <p:nvCxnSpPr>
            <p:cNvPr id="29" name="Conector recto 28">
              <a:extLst>
                <a:ext uri="{FF2B5EF4-FFF2-40B4-BE49-F238E27FC236}">
                  <a16:creationId xmlns:a16="http://schemas.microsoft.com/office/drawing/2014/main" id="{2E0FA422-5FB9-4D24-9A3F-907DF5429E57}"/>
                </a:ext>
              </a:extLst>
            </p:cNvPr>
            <p:cNvCxnSpPr>
              <a:cxnSpLocks/>
            </p:cNvCxnSpPr>
            <p:nvPr/>
          </p:nvCxnSpPr>
          <p:spPr>
            <a:xfrm flipH="1">
              <a:off x="3875814" y="403860"/>
              <a:ext cx="2160" cy="293370"/>
            </a:xfrm>
            <a:prstGeom prst="line">
              <a:avLst/>
            </a:prstGeom>
            <a:ln w="127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ector recto 29">
              <a:extLst>
                <a:ext uri="{FF2B5EF4-FFF2-40B4-BE49-F238E27FC236}">
                  <a16:creationId xmlns:a16="http://schemas.microsoft.com/office/drawing/2014/main" id="{690EA805-2E75-4A38-88D8-29D6CBD1B5FD}"/>
                </a:ext>
              </a:extLst>
            </p:cNvPr>
            <p:cNvCxnSpPr>
              <a:cxnSpLocks/>
            </p:cNvCxnSpPr>
            <p:nvPr/>
          </p:nvCxnSpPr>
          <p:spPr>
            <a:xfrm>
              <a:off x="3875814" y="1101090"/>
              <a:ext cx="0" cy="291829"/>
            </a:xfrm>
            <a:prstGeom prst="line">
              <a:avLst/>
            </a:prstGeom>
            <a:ln w="127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Conector recto 30">
              <a:extLst>
                <a:ext uri="{FF2B5EF4-FFF2-40B4-BE49-F238E27FC236}">
                  <a16:creationId xmlns:a16="http://schemas.microsoft.com/office/drawing/2014/main" id="{8793B0E4-654B-4DE9-8396-98E2C609DC86}"/>
                </a:ext>
              </a:extLst>
            </p:cNvPr>
            <p:cNvCxnSpPr>
              <a:cxnSpLocks/>
            </p:cNvCxnSpPr>
            <p:nvPr/>
          </p:nvCxnSpPr>
          <p:spPr>
            <a:xfrm>
              <a:off x="4077414" y="1594849"/>
              <a:ext cx="318042" cy="0"/>
            </a:xfrm>
            <a:prstGeom prst="line">
              <a:avLst/>
            </a:prstGeom>
            <a:ln w="127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Conector recto 31">
              <a:extLst>
                <a:ext uri="{FF2B5EF4-FFF2-40B4-BE49-F238E27FC236}">
                  <a16:creationId xmlns:a16="http://schemas.microsoft.com/office/drawing/2014/main" id="{94EAE64D-2069-465F-B1F3-684E8FF27B64}"/>
                </a:ext>
              </a:extLst>
            </p:cNvPr>
            <p:cNvCxnSpPr>
              <a:cxnSpLocks/>
            </p:cNvCxnSpPr>
            <p:nvPr/>
          </p:nvCxnSpPr>
          <p:spPr>
            <a:xfrm>
              <a:off x="5335823" y="1106165"/>
              <a:ext cx="0" cy="284789"/>
            </a:xfrm>
            <a:prstGeom prst="line">
              <a:avLst/>
            </a:prstGeom>
            <a:ln w="952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ector recto 32">
              <a:extLst>
                <a:ext uri="{FF2B5EF4-FFF2-40B4-BE49-F238E27FC236}">
                  <a16:creationId xmlns:a16="http://schemas.microsoft.com/office/drawing/2014/main" id="{1C74E9C7-65D2-4E9F-9F48-234A6956F043}"/>
                </a:ext>
              </a:extLst>
            </p:cNvPr>
            <p:cNvCxnSpPr>
              <a:cxnSpLocks/>
            </p:cNvCxnSpPr>
            <p:nvPr/>
          </p:nvCxnSpPr>
          <p:spPr>
            <a:xfrm>
              <a:off x="4079574" y="201930"/>
              <a:ext cx="328740" cy="0"/>
            </a:xfrm>
            <a:prstGeom prst="line">
              <a:avLst/>
            </a:prstGeom>
            <a:ln w="127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Conector recto 33">
              <a:extLst>
                <a:ext uri="{FF2B5EF4-FFF2-40B4-BE49-F238E27FC236}">
                  <a16:creationId xmlns:a16="http://schemas.microsoft.com/office/drawing/2014/main" id="{A4F111D3-46F6-4B53-9D66-1AB0A2A82EC3}"/>
                </a:ext>
              </a:extLst>
            </p:cNvPr>
            <p:cNvCxnSpPr>
              <a:cxnSpLocks/>
            </p:cNvCxnSpPr>
            <p:nvPr/>
          </p:nvCxnSpPr>
          <p:spPr>
            <a:xfrm>
              <a:off x="4805814" y="201930"/>
              <a:ext cx="328740" cy="0"/>
            </a:xfrm>
            <a:prstGeom prst="line">
              <a:avLst/>
            </a:prstGeom>
            <a:ln w="952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Conector recto 34">
              <a:extLst>
                <a:ext uri="{FF2B5EF4-FFF2-40B4-BE49-F238E27FC236}">
                  <a16:creationId xmlns:a16="http://schemas.microsoft.com/office/drawing/2014/main" id="{8955592B-4E7C-48D4-A2C9-1831E74EF88C}"/>
                </a:ext>
              </a:extLst>
            </p:cNvPr>
            <p:cNvCxnSpPr>
              <a:cxnSpLocks/>
            </p:cNvCxnSpPr>
            <p:nvPr/>
          </p:nvCxnSpPr>
          <p:spPr>
            <a:xfrm flipV="1">
              <a:off x="4798656" y="1592884"/>
              <a:ext cx="335567" cy="1965"/>
            </a:xfrm>
            <a:prstGeom prst="line">
              <a:avLst/>
            </a:prstGeom>
            <a:ln w="127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Conector recto 35">
              <a:extLst>
                <a:ext uri="{FF2B5EF4-FFF2-40B4-BE49-F238E27FC236}">
                  <a16:creationId xmlns:a16="http://schemas.microsoft.com/office/drawing/2014/main" id="{A79E3FBD-652E-44BF-96EC-B0829E838670}"/>
                </a:ext>
              </a:extLst>
            </p:cNvPr>
            <p:cNvCxnSpPr>
              <a:cxnSpLocks/>
            </p:cNvCxnSpPr>
            <p:nvPr/>
          </p:nvCxnSpPr>
          <p:spPr>
            <a:xfrm flipH="1">
              <a:off x="5335823" y="403860"/>
              <a:ext cx="331" cy="298445"/>
            </a:xfrm>
            <a:prstGeom prst="line">
              <a:avLst/>
            </a:prstGeom>
            <a:ln w="12700"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pic>
        <p:nvPicPr>
          <p:cNvPr id="55" name="Imagen 54" descr="Un dibujo en blanco y negro&#10;&#10;Descripción generada automáticamente con confianza media">
            <a:extLst>
              <a:ext uri="{FF2B5EF4-FFF2-40B4-BE49-F238E27FC236}">
                <a16:creationId xmlns:a16="http://schemas.microsoft.com/office/drawing/2014/main" id="{370A6FA0-E625-47BC-B381-282DDDF2CF60}"/>
              </a:ext>
            </a:extLst>
          </p:cNvPr>
          <p:cNvPicPr>
            <a:picLocks noChangeAspect="1"/>
          </p:cNvPicPr>
          <p:nvPr/>
        </p:nvPicPr>
        <p:blipFill rotWithShape="1">
          <a:blip r:embed="rId9"/>
          <a:srcRect t="7880" b="3034"/>
          <a:stretch/>
        </p:blipFill>
        <p:spPr>
          <a:xfrm>
            <a:off x="8533791" y="2160730"/>
            <a:ext cx="2431290" cy="2000555"/>
          </a:xfrm>
          <a:prstGeom prst="rect">
            <a:avLst/>
          </a:prstGeom>
          <a:ln>
            <a:solidFill>
              <a:schemeClr val="tx1"/>
            </a:solidFill>
          </a:ln>
        </p:spPr>
      </p:pic>
      <p:cxnSp>
        <p:nvCxnSpPr>
          <p:cNvPr id="56" name="Conector recto 55">
            <a:extLst>
              <a:ext uri="{FF2B5EF4-FFF2-40B4-BE49-F238E27FC236}">
                <a16:creationId xmlns:a16="http://schemas.microsoft.com/office/drawing/2014/main" id="{4EA94E47-75A7-45AC-B10E-83423BF9D671}"/>
              </a:ext>
            </a:extLst>
          </p:cNvPr>
          <p:cNvCxnSpPr/>
          <p:nvPr/>
        </p:nvCxnSpPr>
        <p:spPr>
          <a:xfrm>
            <a:off x="7731659" y="1403488"/>
            <a:ext cx="0" cy="3681046"/>
          </a:xfrm>
          <a:prstGeom prst="line">
            <a:avLst/>
          </a:prstGeom>
        </p:spPr>
        <p:style>
          <a:lnRef idx="1">
            <a:schemeClr val="accent1"/>
          </a:lnRef>
          <a:fillRef idx="0">
            <a:schemeClr val="accent1"/>
          </a:fillRef>
          <a:effectRef idx="0">
            <a:schemeClr val="accent1"/>
          </a:effectRef>
          <a:fontRef idx="minor">
            <a:schemeClr val="tx1"/>
          </a:fontRef>
        </p:style>
      </p:cxnSp>
      <p:sp>
        <p:nvSpPr>
          <p:cNvPr id="57" name="CuadroTexto 56">
            <a:extLst>
              <a:ext uri="{FF2B5EF4-FFF2-40B4-BE49-F238E27FC236}">
                <a16:creationId xmlns:a16="http://schemas.microsoft.com/office/drawing/2014/main" id="{BCA5FD09-BBAE-4E78-890B-4751F1EA1A4F}"/>
              </a:ext>
            </a:extLst>
          </p:cNvPr>
          <p:cNvSpPr txBox="1"/>
          <p:nvPr/>
        </p:nvSpPr>
        <p:spPr>
          <a:xfrm>
            <a:off x="8383049" y="4330349"/>
            <a:ext cx="2884765" cy="923330"/>
          </a:xfrm>
          <a:prstGeom prst="rect">
            <a:avLst/>
          </a:prstGeom>
          <a:noFill/>
        </p:spPr>
        <p:txBody>
          <a:bodyPr wrap="square" rtlCol="0">
            <a:spAutoFit/>
          </a:bodyPr>
          <a:lstStyle/>
          <a:p>
            <a:r>
              <a:rPr lang="es-ES" dirty="0"/>
              <a:t>Pequeña parte de un grafo que contiene </a:t>
            </a:r>
            <a:r>
              <a:rPr lang="es-ES_tradnl" sz="1800" dirty="0">
                <a:effectLst/>
                <a:latin typeface="Myriad Pro"/>
                <a:ea typeface="Times New Roman" panose="02020603050405020304" pitchFamily="18" charset="0"/>
                <a:cs typeface="Times New Roman" panose="02020603050405020304" pitchFamily="18" charset="0"/>
              </a:rPr>
              <a:t>215 nodos y 782 arcos.</a:t>
            </a:r>
            <a:endParaRPr lang="es-ES" dirty="0"/>
          </a:p>
        </p:txBody>
      </p:sp>
      <p:sp>
        <p:nvSpPr>
          <p:cNvPr id="2" name="Marcador de número de diapositiva 1">
            <a:extLst>
              <a:ext uri="{FF2B5EF4-FFF2-40B4-BE49-F238E27FC236}">
                <a16:creationId xmlns:a16="http://schemas.microsoft.com/office/drawing/2014/main" id="{5983D86D-827B-4171-9579-876584998CA0}"/>
              </a:ext>
            </a:extLst>
          </p:cNvPr>
          <p:cNvSpPr>
            <a:spLocks noGrp="1"/>
          </p:cNvSpPr>
          <p:nvPr>
            <p:ph type="sldNum" sz="quarter" idx="12"/>
          </p:nvPr>
        </p:nvSpPr>
        <p:spPr/>
        <p:txBody>
          <a:bodyPr/>
          <a:lstStyle/>
          <a:p>
            <a:fld id="{9FD9299C-623A-45CA-8B20-5F0BD572662F}" type="slidenum">
              <a:rPr lang="es-ES" smtClean="0"/>
              <a:t>33</a:t>
            </a:fld>
            <a:endParaRPr lang="es-ES"/>
          </a:p>
        </p:txBody>
      </p:sp>
    </p:spTree>
    <p:extLst>
      <p:ext uri="{BB962C8B-B14F-4D97-AF65-F5344CB8AC3E}">
        <p14:creationId xmlns:p14="http://schemas.microsoft.com/office/powerpoint/2010/main" val="1187842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935A21F7-FABC-4EB0-AAFD-2D7B1DEFD47C}"/>
              </a:ext>
            </a:extLst>
          </p:cNvPr>
          <p:cNvSpPr txBox="1"/>
          <p:nvPr/>
        </p:nvSpPr>
        <p:spPr>
          <a:xfrm>
            <a:off x="911875" y="263355"/>
            <a:ext cx="9468257" cy="646331"/>
          </a:xfrm>
          <a:prstGeom prst="rect">
            <a:avLst/>
          </a:prstGeom>
          <a:noFill/>
        </p:spPr>
        <p:txBody>
          <a:bodyPr wrap="square" rtlCol="0">
            <a:spAutoFit/>
          </a:bodyPr>
          <a:lstStyle/>
          <a:p>
            <a:r>
              <a:rPr lang="es-ES" sz="3600" dirty="0"/>
              <a:t>Clase </a:t>
            </a:r>
            <a:r>
              <a:rPr lang="es-ES" sz="3600" dirty="0" err="1"/>
              <a:t>Graph</a:t>
            </a:r>
            <a:r>
              <a:rPr lang="es-ES" sz="3600" dirty="0"/>
              <a:t> </a:t>
            </a:r>
            <a:r>
              <a:rPr lang="es-ES" sz="3600" dirty="0">
                <a:sym typeface="Wingdings" panose="05000000000000000000" pitchFamily="2" charset="2"/>
              </a:rPr>
              <a:t>/ </a:t>
            </a:r>
            <a:r>
              <a:rPr lang="es-ES" sz="3600" dirty="0">
                <a:solidFill>
                  <a:srgbClr val="C00000"/>
                </a:solidFill>
                <a:sym typeface="Wingdings" panose="05000000000000000000" pitchFamily="2" charset="2"/>
              </a:rPr>
              <a:t>Toma de decisiones </a:t>
            </a:r>
            <a:endParaRPr lang="es-ES" sz="3600" dirty="0">
              <a:solidFill>
                <a:srgbClr val="C00000"/>
              </a:solidFill>
            </a:endParaRPr>
          </a:p>
        </p:txBody>
      </p:sp>
      <p:grpSp>
        <p:nvGrpSpPr>
          <p:cNvPr id="7" name="Grupo 6">
            <a:extLst>
              <a:ext uri="{FF2B5EF4-FFF2-40B4-BE49-F238E27FC236}">
                <a16:creationId xmlns:a16="http://schemas.microsoft.com/office/drawing/2014/main" id="{9745C5D2-BD1D-4224-A3C8-0C46BCC5A1B4}"/>
              </a:ext>
            </a:extLst>
          </p:cNvPr>
          <p:cNvGrpSpPr/>
          <p:nvPr/>
        </p:nvGrpSpPr>
        <p:grpSpPr>
          <a:xfrm>
            <a:off x="2853112" y="1434180"/>
            <a:ext cx="7228276" cy="3350697"/>
            <a:chOff x="0" y="0"/>
            <a:chExt cx="4890990" cy="2143126"/>
          </a:xfrm>
        </p:grpSpPr>
        <p:grpSp>
          <p:nvGrpSpPr>
            <p:cNvPr id="10" name="Grupo 9">
              <a:extLst>
                <a:ext uri="{FF2B5EF4-FFF2-40B4-BE49-F238E27FC236}">
                  <a16:creationId xmlns:a16="http://schemas.microsoft.com/office/drawing/2014/main" id="{B6D8A70F-F45D-46E1-9533-A20F6661B2BB}"/>
                </a:ext>
              </a:extLst>
            </p:cNvPr>
            <p:cNvGrpSpPr/>
            <p:nvPr/>
          </p:nvGrpSpPr>
          <p:grpSpPr>
            <a:xfrm>
              <a:off x="0" y="0"/>
              <a:ext cx="4890990" cy="2143126"/>
              <a:chOff x="0" y="0"/>
              <a:chExt cx="5389208" cy="2615647"/>
            </a:xfrm>
          </p:grpSpPr>
          <p:pic>
            <p:nvPicPr>
              <p:cNvPr id="13" name="Imagen 12" descr="Diagrama&#10;&#10;Descripción generada automáticamente">
                <a:extLst>
                  <a:ext uri="{FF2B5EF4-FFF2-40B4-BE49-F238E27FC236}">
                    <a16:creationId xmlns:a16="http://schemas.microsoft.com/office/drawing/2014/main" id="{210C3EAF-F373-4DBA-AA8B-2C54AE607187}"/>
                  </a:ext>
                </a:extLst>
              </p:cNvPr>
              <p:cNvPicPr>
                <a:picLocks noChangeAspect="1"/>
              </p:cNvPicPr>
              <p:nvPr/>
            </p:nvPicPr>
            <p:blipFill rotWithShape="1">
              <a:blip r:embed="rId8"/>
              <a:srcRect l="5274" r="33715"/>
              <a:stretch/>
            </p:blipFill>
            <p:spPr bwMode="auto">
              <a:xfrm>
                <a:off x="0" y="528430"/>
                <a:ext cx="1609090" cy="1788795"/>
              </a:xfrm>
              <a:prstGeom prst="rect">
                <a:avLst/>
              </a:prstGeom>
              <a:ln>
                <a:noFill/>
              </a:ln>
              <a:extLst>
                <a:ext uri="{53640926-AAD7-44D8-BBD7-CCE9431645EC}">
                  <a14:shadowObscured xmlns:a14="http://schemas.microsoft.com/office/drawing/2010/main"/>
                </a:ext>
              </a:extLst>
            </p:spPr>
          </p:pic>
          <p:pic>
            <p:nvPicPr>
              <p:cNvPr id="14" name="Imagen 13" descr="Calendario&#10;&#10;Descripción generada automáticamente">
                <a:extLst>
                  <a:ext uri="{FF2B5EF4-FFF2-40B4-BE49-F238E27FC236}">
                    <a16:creationId xmlns:a16="http://schemas.microsoft.com/office/drawing/2014/main" id="{FC4D9E38-2730-4A07-A1FD-A962AD85983F}"/>
                  </a:ext>
                </a:extLst>
              </p:cNvPr>
              <p:cNvPicPr>
                <a:picLocks noChangeAspect="1"/>
              </p:cNvPicPr>
              <p:nvPr/>
            </p:nvPicPr>
            <p:blipFill>
              <a:blip r:embed="rId9"/>
              <a:stretch>
                <a:fillRect/>
              </a:stretch>
            </p:blipFill>
            <p:spPr>
              <a:xfrm>
                <a:off x="2703444" y="51352"/>
                <a:ext cx="1351915" cy="1301750"/>
              </a:xfrm>
              <a:prstGeom prst="rect">
                <a:avLst/>
              </a:prstGeom>
            </p:spPr>
          </p:pic>
          <p:pic>
            <p:nvPicPr>
              <p:cNvPr id="15" name="Imagen 14" descr="Diagrama&#10;&#10;Descripción generada automáticamente con confianza media">
                <a:extLst>
                  <a:ext uri="{FF2B5EF4-FFF2-40B4-BE49-F238E27FC236}">
                    <a16:creationId xmlns:a16="http://schemas.microsoft.com/office/drawing/2014/main" id="{6AD761E5-2C93-4535-A9AD-0D13ECCD9682}"/>
                  </a:ext>
                </a:extLst>
              </p:cNvPr>
              <p:cNvPicPr>
                <a:picLocks noChangeAspect="1"/>
              </p:cNvPicPr>
              <p:nvPr/>
            </p:nvPicPr>
            <p:blipFill>
              <a:blip r:embed="rId10"/>
              <a:stretch>
                <a:fillRect/>
              </a:stretch>
            </p:blipFill>
            <p:spPr>
              <a:xfrm>
                <a:off x="2852531" y="1472647"/>
                <a:ext cx="563245" cy="1073150"/>
              </a:xfrm>
              <a:prstGeom prst="rect">
                <a:avLst/>
              </a:prstGeom>
            </p:spPr>
          </p:pic>
          <p:pic>
            <p:nvPicPr>
              <p:cNvPr id="16" name="Imagen 15" descr="Diagrama&#10;&#10;Descripción generada automáticamente">
                <a:extLst>
                  <a:ext uri="{FF2B5EF4-FFF2-40B4-BE49-F238E27FC236}">
                    <a16:creationId xmlns:a16="http://schemas.microsoft.com/office/drawing/2014/main" id="{3AC27088-1760-49EC-BDD9-A2F28298EC73}"/>
                  </a:ext>
                </a:extLst>
              </p:cNvPr>
              <p:cNvPicPr>
                <a:picLocks noChangeAspect="1"/>
              </p:cNvPicPr>
              <p:nvPr/>
            </p:nvPicPr>
            <p:blipFill rotWithShape="1">
              <a:blip r:embed="rId8"/>
              <a:srcRect l="84739" b="33324"/>
              <a:stretch/>
            </p:blipFill>
            <p:spPr bwMode="auto">
              <a:xfrm>
                <a:off x="1659835" y="866360"/>
                <a:ext cx="402590" cy="1192530"/>
              </a:xfrm>
              <a:prstGeom prst="rect">
                <a:avLst/>
              </a:prstGeom>
              <a:ln>
                <a:noFill/>
              </a:ln>
              <a:extLst>
                <a:ext uri="{53640926-AAD7-44D8-BBD7-CCE9431645EC}">
                  <a14:shadowObscured xmlns:a14="http://schemas.microsoft.com/office/drawing/2010/main"/>
                </a:ext>
              </a:extLst>
            </p:spPr>
          </p:pic>
          <p:sp>
            <p:nvSpPr>
              <p:cNvPr id="17" name="Abrir llave 16">
                <a:extLst>
                  <a:ext uri="{FF2B5EF4-FFF2-40B4-BE49-F238E27FC236}">
                    <a16:creationId xmlns:a16="http://schemas.microsoft.com/office/drawing/2014/main" id="{D1C40565-59AB-4475-9E58-5E423AE6C523}"/>
                  </a:ext>
                </a:extLst>
              </p:cNvPr>
              <p:cNvSpPr/>
              <p:nvPr/>
            </p:nvSpPr>
            <p:spPr>
              <a:xfrm>
                <a:off x="2323272" y="0"/>
                <a:ext cx="357809" cy="2615647"/>
              </a:xfrm>
              <a:prstGeom prst="leftBrace">
                <a:avLst/>
              </a:prstGeom>
              <a:ln w="12700">
                <a:solidFill>
                  <a:schemeClr val="tx1"/>
                </a:solidFill>
              </a:ln>
            </p:spPr>
            <p:style>
              <a:lnRef idx="2">
                <a:schemeClr val="accent1"/>
              </a:lnRef>
              <a:fillRef idx="0">
                <a:schemeClr val="accent1"/>
              </a:fillRef>
              <a:effectRef idx="1">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8" name="Cuadro de texto 236">
                <a:extLst>
                  <a:ext uri="{FF2B5EF4-FFF2-40B4-BE49-F238E27FC236}">
                    <a16:creationId xmlns:a16="http://schemas.microsoft.com/office/drawing/2014/main" id="{D25A944E-2A2E-411C-B575-C34927694D9B}"/>
                  </a:ext>
                </a:extLst>
              </p:cNvPr>
              <p:cNvSpPr txBox="1"/>
              <p:nvPr/>
            </p:nvSpPr>
            <p:spPr>
              <a:xfrm>
                <a:off x="4355538" y="235282"/>
                <a:ext cx="1033670" cy="60564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s-ES_tradnl" sz="1200">
                    <a:effectLst/>
                    <a:latin typeface="Times New Roman" panose="02020603050405020304" pitchFamily="18" charset="0"/>
                    <a:ea typeface="Times New Roman" panose="02020603050405020304" pitchFamily="18" charset="0"/>
                  </a:rPr>
                  <a:t>Matriz de adyacencia</a:t>
                </a:r>
                <a:endParaRPr lang="es-ES" sz="1200">
                  <a:effectLst/>
                  <a:latin typeface="Times New Roman" panose="02020603050405020304" pitchFamily="18" charset="0"/>
                  <a:ea typeface="Times New Roman" panose="02020603050405020304" pitchFamily="18" charset="0"/>
                </a:endParaRPr>
              </a:p>
            </p:txBody>
          </p:sp>
          <p:sp>
            <p:nvSpPr>
              <p:cNvPr id="19" name="Cuadro de texto 248">
                <a:extLst>
                  <a:ext uri="{FF2B5EF4-FFF2-40B4-BE49-F238E27FC236}">
                    <a16:creationId xmlns:a16="http://schemas.microsoft.com/office/drawing/2014/main" id="{54148D58-49BF-45F8-B1CB-0BCF6D6D9CF4}"/>
                  </a:ext>
                </a:extLst>
              </p:cNvPr>
              <p:cNvSpPr txBox="1"/>
              <p:nvPr/>
            </p:nvSpPr>
            <p:spPr>
              <a:xfrm>
                <a:off x="4246287" y="1620791"/>
                <a:ext cx="1033670" cy="60235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s-ES_tradnl" sz="1200">
                    <a:effectLst/>
                    <a:latin typeface="Times New Roman" panose="02020603050405020304" pitchFamily="18" charset="0"/>
                    <a:ea typeface="Times New Roman" panose="02020603050405020304" pitchFamily="18" charset="0"/>
                  </a:rPr>
                  <a:t>Lista de adyacencia</a:t>
                </a:r>
                <a:endParaRPr lang="es-ES" sz="1200">
                  <a:effectLst/>
                  <a:latin typeface="Times New Roman" panose="02020603050405020304" pitchFamily="18" charset="0"/>
                  <a:ea typeface="Times New Roman" panose="02020603050405020304" pitchFamily="18" charset="0"/>
                </a:endParaRPr>
              </a:p>
            </p:txBody>
          </p:sp>
        </p:grpSp>
        <p:cxnSp>
          <p:nvCxnSpPr>
            <p:cNvPr id="11" name="Conector recto de flecha 10">
              <a:extLst>
                <a:ext uri="{FF2B5EF4-FFF2-40B4-BE49-F238E27FC236}">
                  <a16:creationId xmlns:a16="http://schemas.microsoft.com/office/drawing/2014/main" id="{CA95D708-C501-4270-918E-717955FEA8A9}"/>
                </a:ext>
              </a:extLst>
            </p:cNvPr>
            <p:cNvCxnSpPr/>
            <p:nvPr/>
          </p:nvCxnSpPr>
          <p:spPr>
            <a:xfrm>
              <a:off x="3629599" y="423691"/>
              <a:ext cx="2665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ector recto de flecha 11">
              <a:extLst>
                <a:ext uri="{FF2B5EF4-FFF2-40B4-BE49-F238E27FC236}">
                  <a16:creationId xmlns:a16="http://schemas.microsoft.com/office/drawing/2014/main" id="{E6720448-28B9-4DF5-8FA2-1A873E83DE3C}"/>
                </a:ext>
              </a:extLst>
            </p:cNvPr>
            <p:cNvCxnSpPr/>
            <p:nvPr/>
          </p:nvCxnSpPr>
          <p:spPr>
            <a:xfrm>
              <a:off x="3409261" y="1536394"/>
              <a:ext cx="2665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 name="Marcador de número de diapositiva 1">
            <a:extLst>
              <a:ext uri="{FF2B5EF4-FFF2-40B4-BE49-F238E27FC236}">
                <a16:creationId xmlns:a16="http://schemas.microsoft.com/office/drawing/2014/main" id="{E0CDB463-7EBD-49B0-B179-23A56C74176F}"/>
              </a:ext>
            </a:extLst>
          </p:cNvPr>
          <p:cNvSpPr>
            <a:spLocks noGrp="1"/>
          </p:cNvSpPr>
          <p:nvPr>
            <p:ph type="sldNum" sz="quarter" idx="12"/>
          </p:nvPr>
        </p:nvSpPr>
        <p:spPr/>
        <p:txBody>
          <a:bodyPr/>
          <a:lstStyle/>
          <a:p>
            <a:fld id="{9FD9299C-623A-45CA-8B20-5F0BD572662F}" type="slidenum">
              <a:rPr lang="es-ES" smtClean="0"/>
              <a:t>34</a:t>
            </a:fld>
            <a:endParaRPr lang="es-ES"/>
          </a:p>
        </p:txBody>
      </p:sp>
    </p:spTree>
    <p:extLst>
      <p:ext uri="{BB962C8B-B14F-4D97-AF65-F5344CB8AC3E}">
        <p14:creationId xmlns:p14="http://schemas.microsoft.com/office/powerpoint/2010/main" val="1341407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935A21F7-FABC-4EB0-AAFD-2D7B1DEFD47C}"/>
              </a:ext>
            </a:extLst>
          </p:cNvPr>
          <p:cNvSpPr txBox="1"/>
          <p:nvPr/>
        </p:nvSpPr>
        <p:spPr>
          <a:xfrm>
            <a:off x="911875" y="263355"/>
            <a:ext cx="9468257" cy="646331"/>
          </a:xfrm>
          <a:prstGeom prst="rect">
            <a:avLst/>
          </a:prstGeom>
          <a:noFill/>
        </p:spPr>
        <p:txBody>
          <a:bodyPr wrap="square" rtlCol="0">
            <a:spAutoFit/>
          </a:bodyPr>
          <a:lstStyle/>
          <a:p>
            <a:r>
              <a:rPr lang="es-ES" sz="3600" dirty="0"/>
              <a:t>Clase </a:t>
            </a:r>
            <a:r>
              <a:rPr lang="es-ES" sz="3600" dirty="0" err="1"/>
              <a:t>Graph</a:t>
            </a:r>
            <a:r>
              <a:rPr lang="es-ES" sz="3600" dirty="0"/>
              <a:t> </a:t>
            </a:r>
            <a:r>
              <a:rPr lang="es-ES" sz="3600" dirty="0">
                <a:sym typeface="Wingdings" panose="05000000000000000000" pitchFamily="2" charset="2"/>
              </a:rPr>
              <a:t>/ </a:t>
            </a:r>
            <a:r>
              <a:rPr lang="es-ES" sz="3600" dirty="0">
                <a:solidFill>
                  <a:srgbClr val="C00000"/>
                </a:solidFill>
                <a:sym typeface="Wingdings" panose="05000000000000000000" pitchFamily="2" charset="2"/>
              </a:rPr>
              <a:t>Toma de decisiones </a:t>
            </a:r>
            <a:endParaRPr lang="es-ES" sz="3600" dirty="0">
              <a:solidFill>
                <a:srgbClr val="C00000"/>
              </a:solidFill>
            </a:endParaRPr>
          </a:p>
        </p:txBody>
      </p:sp>
      <p:grpSp>
        <p:nvGrpSpPr>
          <p:cNvPr id="21" name="Grupo 20">
            <a:extLst>
              <a:ext uri="{FF2B5EF4-FFF2-40B4-BE49-F238E27FC236}">
                <a16:creationId xmlns:a16="http://schemas.microsoft.com/office/drawing/2014/main" id="{E5F72B06-B4B5-4481-9499-5E7628A2EADE}"/>
              </a:ext>
            </a:extLst>
          </p:cNvPr>
          <p:cNvGrpSpPr/>
          <p:nvPr/>
        </p:nvGrpSpPr>
        <p:grpSpPr>
          <a:xfrm>
            <a:off x="1024633" y="1658721"/>
            <a:ext cx="3450154" cy="1047119"/>
            <a:chOff x="0" y="0"/>
            <a:chExt cx="3452333" cy="1047281"/>
          </a:xfrm>
        </p:grpSpPr>
        <p:grpSp>
          <p:nvGrpSpPr>
            <p:cNvPr id="23" name="Grupo 22">
              <a:extLst>
                <a:ext uri="{FF2B5EF4-FFF2-40B4-BE49-F238E27FC236}">
                  <a16:creationId xmlns:a16="http://schemas.microsoft.com/office/drawing/2014/main" id="{CB209266-00A8-4D12-B52A-15D720F19396}"/>
                </a:ext>
              </a:extLst>
            </p:cNvPr>
            <p:cNvGrpSpPr/>
            <p:nvPr/>
          </p:nvGrpSpPr>
          <p:grpSpPr>
            <a:xfrm>
              <a:off x="0" y="45342"/>
              <a:ext cx="3210560" cy="999491"/>
              <a:chOff x="0" y="88246"/>
              <a:chExt cx="5983580" cy="1974573"/>
            </a:xfrm>
          </p:grpSpPr>
          <p:grpSp>
            <p:nvGrpSpPr>
              <p:cNvPr id="27" name="Grupo 26">
                <a:extLst>
                  <a:ext uri="{FF2B5EF4-FFF2-40B4-BE49-F238E27FC236}">
                    <a16:creationId xmlns:a16="http://schemas.microsoft.com/office/drawing/2014/main" id="{5A5BE361-C8FC-452C-8B93-560DAAC4048D}"/>
                  </a:ext>
                </a:extLst>
              </p:cNvPr>
              <p:cNvGrpSpPr/>
              <p:nvPr/>
            </p:nvGrpSpPr>
            <p:grpSpPr>
              <a:xfrm>
                <a:off x="0" y="88246"/>
                <a:ext cx="2818800" cy="1974573"/>
                <a:chOff x="0" y="88246"/>
                <a:chExt cx="2818800" cy="1974573"/>
              </a:xfrm>
            </p:grpSpPr>
            <p:sp>
              <p:nvSpPr>
                <p:cNvPr id="38" name="Rectángulo 37">
                  <a:extLst>
                    <a:ext uri="{FF2B5EF4-FFF2-40B4-BE49-F238E27FC236}">
                      <a16:creationId xmlns:a16="http://schemas.microsoft.com/office/drawing/2014/main" id="{21439489-D873-45FB-B3CE-82F93C73AE29}"/>
                    </a:ext>
                  </a:extLst>
                </p:cNvPr>
                <p:cNvSpPr/>
                <p:nvPr/>
              </p:nvSpPr>
              <p:spPr>
                <a:xfrm>
                  <a:off x="0" y="1029150"/>
                  <a:ext cx="939600" cy="940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800" kern="1200">
                      <a:solidFill>
                        <a:srgbClr val="000000"/>
                      </a:solidFill>
                      <a:effectLst/>
                      <a:ea typeface="Times New Roman" panose="02020603050405020304" pitchFamily="18" charset="0"/>
                      <a:cs typeface="Times New Roman" panose="02020603050405020304" pitchFamily="18" charset="0"/>
                    </a:rPr>
                    <a:t>1</a:t>
                  </a:r>
                  <a:endParaRPr lang="es-ES" sz="1200">
                    <a:effectLst/>
                    <a:latin typeface="Times New Roman" panose="02020603050405020304" pitchFamily="18" charset="0"/>
                    <a:ea typeface="Times New Roman" panose="02020603050405020304" pitchFamily="18" charset="0"/>
                  </a:endParaRPr>
                </a:p>
              </p:txBody>
            </p:sp>
            <p:sp>
              <p:nvSpPr>
                <p:cNvPr id="39" name="Rectángulo 38">
                  <a:extLst>
                    <a:ext uri="{FF2B5EF4-FFF2-40B4-BE49-F238E27FC236}">
                      <a16:creationId xmlns:a16="http://schemas.microsoft.com/office/drawing/2014/main" id="{04654E32-314C-48DA-A877-57614FF71451}"/>
                    </a:ext>
                  </a:extLst>
                </p:cNvPr>
                <p:cNvSpPr/>
                <p:nvPr/>
              </p:nvSpPr>
              <p:spPr>
                <a:xfrm>
                  <a:off x="939600" y="1029150"/>
                  <a:ext cx="939600" cy="940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800" kern="1200">
                      <a:solidFill>
                        <a:srgbClr val="000000"/>
                      </a:solidFill>
                      <a:effectLst/>
                      <a:ea typeface="Times New Roman" panose="02020603050405020304" pitchFamily="18" charset="0"/>
                      <a:cs typeface="Times New Roman" panose="02020603050405020304" pitchFamily="18" charset="0"/>
                    </a:rPr>
                    <a:t>2</a:t>
                  </a:r>
                  <a:endParaRPr lang="es-ES" sz="1200">
                    <a:effectLst/>
                    <a:latin typeface="Times New Roman" panose="02020603050405020304" pitchFamily="18" charset="0"/>
                    <a:ea typeface="Times New Roman" panose="02020603050405020304" pitchFamily="18" charset="0"/>
                  </a:endParaRPr>
                </a:p>
              </p:txBody>
            </p:sp>
            <p:sp>
              <p:nvSpPr>
                <p:cNvPr id="40" name="Rectángulo 39">
                  <a:extLst>
                    <a:ext uri="{FF2B5EF4-FFF2-40B4-BE49-F238E27FC236}">
                      <a16:creationId xmlns:a16="http://schemas.microsoft.com/office/drawing/2014/main" id="{9C779B8D-1822-466A-9E60-30F132746FC9}"/>
                    </a:ext>
                  </a:extLst>
                </p:cNvPr>
                <p:cNvSpPr/>
                <p:nvPr/>
              </p:nvSpPr>
              <p:spPr>
                <a:xfrm>
                  <a:off x="939600" y="88246"/>
                  <a:ext cx="939600" cy="940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800" kern="1200">
                      <a:solidFill>
                        <a:srgbClr val="000000"/>
                      </a:solidFill>
                      <a:effectLst/>
                      <a:ea typeface="Times New Roman" panose="02020603050405020304" pitchFamily="18" charset="0"/>
                      <a:cs typeface="Times New Roman" panose="02020603050405020304" pitchFamily="18" charset="0"/>
                    </a:rPr>
                    <a:t>4</a:t>
                  </a:r>
                  <a:endParaRPr lang="es-ES" sz="1200">
                    <a:effectLst/>
                    <a:latin typeface="Times New Roman" panose="02020603050405020304" pitchFamily="18" charset="0"/>
                    <a:ea typeface="Times New Roman" panose="02020603050405020304" pitchFamily="18" charset="0"/>
                  </a:endParaRPr>
                </a:p>
              </p:txBody>
            </p:sp>
            <p:sp>
              <p:nvSpPr>
                <p:cNvPr id="41" name="Rectángulo 40">
                  <a:extLst>
                    <a:ext uri="{FF2B5EF4-FFF2-40B4-BE49-F238E27FC236}">
                      <a16:creationId xmlns:a16="http://schemas.microsoft.com/office/drawing/2014/main" id="{15B95B28-E8D7-4B80-AF12-6B5BE3938A1B}"/>
                    </a:ext>
                  </a:extLst>
                </p:cNvPr>
                <p:cNvSpPr/>
                <p:nvPr/>
              </p:nvSpPr>
              <p:spPr>
                <a:xfrm>
                  <a:off x="1879200" y="1029150"/>
                  <a:ext cx="939600" cy="94090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800" kern="1200">
                      <a:solidFill>
                        <a:srgbClr val="000000"/>
                      </a:solidFill>
                      <a:effectLst/>
                      <a:ea typeface="Times New Roman" panose="02020603050405020304" pitchFamily="18" charset="0"/>
                      <a:cs typeface="Times New Roman" panose="02020603050405020304" pitchFamily="18" charset="0"/>
                    </a:rPr>
                    <a:t>3</a:t>
                  </a:r>
                  <a:endParaRPr lang="es-ES" sz="1200">
                    <a:effectLst/>
                    <a:latin typeface="Times New Roman" panose="02020603050405020304" pitchFamily="18" charset="0"/>
                    <a:ea typeface="Times New Roman" panose="02020603050405020304" pitchFamily="18" charset="0"/>
                  </a:endParaRPr>
                </a:p>
              </p:txBody>
            </p:sp>
            <p:sp>
              <p:nvSpPr>
                <p:cNvPr id="42" name="Elipse 41">
                  <a:extLst>
                    <a:ext uri="{FF2B5EF4-FFF2-40B4-BE49-F238E27FC236}">
                      <a16:creationId xmlns:a16="http://schemas.microsoft.com/office/drawing/2014/main" id="{612B628E-0708-4966-88F3-09F3DD37CED7}"/>
                    </a:ext>
                  </a:extLst>
                </p:cNvPr>
                <p:cNvSpPr/>
                <p:nvPr/>
              </p:nvSpPr>
              <p:spPr>
                <a:xfrm>
                  <a:off x="832930" y="936385"/>
                  <a:ext cx="213339" cy="21203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3" name="Elipse 42">
                  <a:extLst>
                    <a:ext uri="{FF2B5EF4-FFF2-40B4-BE49-F238E27FC236}">
                      <a16:creationId xmlns:a16="http://schemas.microsoft.com/office/drawing/2014/main" id="{68CAA9C6-C460-49AC-BFA0-0EDA4B822E64}"/>
                    </a:ext>
                  </a:extLst>
                </p:cNvPr>
                <p:cNvSpPr/>
                <p:nvPr/>
              </p:nvSpPr>
              <p:spPr>
                <a:xfrm>
                  <a:off x="845855" y="1850784"/>
                  <a:ext cx="213339" cy="21203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44" name="Elipse 43">
                  <a:extLst>
                    <a:ext uri="{FF2B5EF4-FFF2-40B4-BE49-F238E27FC236}">
                      <a16:creationId xmlns:a16="http://schemas.microsoft.com/office/drawing/2014/main" id="{BB483914-AD42-4F2E-BA69-F3343E04C78F}"/>
                    </a:ext>
                  </a:extLst>
                </p:cNvPr>
                <p:cNvSpPr/>
                <p:nvPr/>
              </p:nvSpPr>
              <p:spPr>
                <a:xfrm>
                  <a:off x="1786109" y="909880"/>
                  <a:ext cx="213339" cy="21203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grpSp>
          <p:grpSp>
            <p:nvGrpSpPr>
              <p:cNvPr id="28" name="Grupo 27">
                <a:extLst>
                  <a:ext uri="{FF2B5EF4-FFF2-40B4-BE49-F238E27FC236}">
                    <a16:creationId xmlns:a16="http://schemas.microsoft.com/office/drawing/2014/main" id="{C2A78801-21C0-48F1-B342-26D8765BCEB0}"/>
                  </a:ext>
                </a:extLst>
              </p:cNvPr>
              <p:cNvGrpSpPr/>
              <p:nvPr/>
            </p:nvGrpSpPr>
            <p:grpSpPr>
              <a:xfrm>
                <a:off x="3491101" y="162616"/>
                <a:ext cx="2492479" cy="1769923"/>
                <a:chOff x="3501599" y="195749"/>
                <a:chExt cx="2974404" cy="2130547"/>
              </a:xfrm>
            </p:grpSpPr>
            <p:sp>
              <p:nvSpPr>
                <p:cNvPr id="29" name="Hexágono 28">
                  <a:extLst>
                    <a:ext uri="{FF2B5EF4-FFF2-40B4-BE49-F238E27FC236}">
                      <a16:creationId xmlns:a16="http://schemas.microsoft.com/office/drawing/2014/main" id="{98222941-1980-45E9-8A69-82E7743ADE13}"/>
                    </a:ext>
                  </a:extLst>
                </p:cNvPr>
                <p:cNvSpPr/>
                <p:nvPr/>
              </p:nvSpPr>
              <p:spPr>
                <a:xfrm>
                  <a:off x="3501599" y="625366"/>
                  <a:ext cx="1346928" cy="1245600"/>
                </a:xfrm>
                <a:prstGeom prst="hexago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dirty="0"/>
                </a:p>
              </p:txBody>
            </p:sp>
            <p:sp>
              <p:nvSpPr>
                <p:cNvPr id="30" name="CuadroTexto 32">
                  <a:extLst>
                    <a:ext uri="{FF2B5EF4-FFF2-40B4-BE49-F238E27FC236}">
                      <a16:creationId xmlns:a16="http://schemas.microsoft.com/office/drawing/2014/main" id="{F90CE8AA-575B-44BA-9379-C23F7903CC0B}"/>
                    </a:ext>
                  </a:extLst>
                </p:cNvPr>
                <p:cNvSpPr txBox="1"/>
                <p:nvPr/>
              </p:nvSpPr>
              <p:spPr>
                <a:xfrm>
                  <a:off x="3822981" y="811640"/>
                  <a:ext cx="518901" cy="717085"/>
                </a:xfrm>
                <a:prstGeom prst="rect">
                  <a:avLst/>
                </a:prstGeom>
                <a:noFill/>
              </p:spPr>
              <p:txBody>
                <a:bodyPr wrap="square" rtlCol="0">
                  <a:noAutofit/>
                </a:bodyPr>
                <a:lstStyle/>
                <a:p>
                  <a:r>
                    <a:rPr lang="es-ES_tradnl" sz="18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s-ES" sz="1200" dirty="0">
                    <a:effectLst/>
                    <a:latin typeface="Times New Roman" panose="02020603050405020304" pitchFamily="18" charset="0"/>
                    <a:ea typeface="Times New Roman" panose="02020603050405020304" pitchFamily="18" charset="0"/>
                  </a:endParaRPr>
                </a:p>
              </p:txBody>
            </p:sp>
            <p:sp>
              <p:nvSpPr>
                <p:cNvPr id="31" name="CuadroTexto 33">
                  <a:extLst>
                    <a:ext uri="{FF2B5EF4-FFF2-40B4-BE49-F238E27FC236}">
                      <a16:creationId xmlns:a16="http://schemas.microsoft.com/office/drawing/2014/main" id="{4570A50B-D446-4E0C-A279-A771F115D614}"/>
                    </a:ext>
                  </a:extLst>
                </p:cNvPr>
                <p:cNvSpPr txBox="1"/>
                <p:nvPr/>
              </p:nvSpPr>
              <p:spPr>
                <a:xfrm>
                  <a:off x="4888850" y="1437273"/>
                  <a:ext cx="669609" cy="889023"/>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s-ES" sz="1200">
                    <a:effectLst/>
                    <a:latin typeface="Times New Roman" panose="02020603050405020304" pitchFamily="18" charset="0"/>
                    <a:ea typeface="Times New Roman" panose="02020603050405020304" pitchFamily="18" charset="0"/>
                  </a:endParaRPr>
                </a:p>
              </p:txBody>
            </p:sp>
            <p:sp>
              <p:nvSpPr>
                <p:cNvPr id="32" name="CuadroTexto 34">
                  <a:extLst>
                    <a:ext uri="{FF2B5EF4-FFF2-40B4-BE49-F238E27FC236}">
                      <a16:creationId xmlns:a16="http://schemas.microsoft.com/office/drawing/2014/main" id="{09A3C9D3-B83C-456A-8571-23017B407D50}"/>
                    </a:ext>
                  </a:extLst>
                </p:cNvPr>
                <p:cNvSpPr txBox="1"/>
                <p:nvPr/>
              </p:nvSpPr>
              <p:spPr>
                <a:xfrm>
                  <a:off x="4888850" y="195749"/>
                  <a:ext cx="556653" cy="758909"/>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s-ES" sz="1200">
                    <a:effectLst/>
                    <a:latin typeface="Times New Roman" panose="02020603050405020304" pitchFamily="18" charset="0"/>
                    <a:ea typeface="Times New Roman" panose="02020603050405020304" pitchFamily="18" charset="0"/>
                  </a:endParaRPr>
                </a:p>
              </p:txBody>
            </p:sp>
            <p:sp>
              <p:nvSpPr>
                <p:cNvPr id="33" name="CuadroTexto 35">
                  <a:extLst>
                    <a:ext uri="{FF2B5EF4-FFF2-40B4-BE49-F238E27FC236}">
                      <a16:creationId xmlns:a16="http://schemas.microsoft.com/office/drawing/2014/main" id="{8477953F-D43B-4D21-959C-60F8F6560E0F}"/>
                    </a:ext>
                  </a:extLst>
                </p:cNvPr>
                <p:cNvSpPr txBox="1"/>
                <p:nvPr/>
              </p:nvSpPr>
              <p:spPr>
                <a:xfrm>
                  <a:off x="5937206" y="743256"/>
                  <a:ext cx="538797" cy="801406"/>
                </a:xfrm>
                <a:prstGeom prst="rect">
                  <a:avLst/>
                </a:prstGeom>
                <a:noFill/>
              </p:spPr>
              <p:txBody>
                <a:bodyPr wrap="square" rtlCol="0">
                  <a:noAutofit/>
                </a:bodyPr>
                <a:lstStyle/>
                <a:p>
                  <a:r>
                    <a:rPr lang="es-ES_tradnl" sz="18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s-ES" sz="1200">
                    <a:effectLst/>
                    <a:latin typeface="Times New Roman" panose="02020603050405020304" pitchFamily="18" charset="0"/>
                    <a:ea typeface="Times New Roman" panose="02020603050405020304" pitchFamily="18" charset="0"/>
                  </a:endParaRPr>
                </a:p>
              </p:txBody>
            </p:sp>
            <p:sp>
              <p:nvSpPr>
                <p:cNvPr id="34" name="Elipse 33">
                  <a:extLst>
                    <a:ext uri="{FF2B5EF4-FFF2-40B4-BE49-F238E27FC236}">
                      <a16:creationId xmlns:a16="http://schemas.microsoft.com/office/drawing/2014/main" id="{EDB05D7D-5487-4171-8B1F-FA33785274CE}"/>
                    </a:ext>
                  </a:extLst>
                </p:cNvPr>
                <p:cNvSpPr/>
                <p:nvPr/>
              </p:nvSpPr>
              <p:spPr>
                <a:xfrm>
                  <a:off x="4462968" y="514784"/>
                  <a:ext cx="213340" cy="212034"/>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35" name="Elipse 34">
                  <a:extLst>
                    <a:ext uri="{FF2B5EF4-FFF2-40B4-BE49-F238E27FC236}">
                      <a16:creationId xmlns:a16="http://schemas.microsoft.com/office/drawing/2014/main" id="{C0E31E93-70E6-4945-8C90-B16BF5420BCE}"/>
                    </a:ext>
                  </a:extLst>
                </p:cNvPr>
                <p:cNvSpPr/>
                <p:nvPr/>
              </p:nvSpPr>
              <p:spPr>
                <a:xfrm>
                  <a:off x="4778647" y="1155400"/>
                  <a:ext cx="213339" cy="21203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36" name="Elipse 35">
                  <a:extLst>
                    <a:ext uri="{FF2B5EF4-FFF2-40B4-BE49-F238E27FC236}">
                      <a16:creationId xmlns:a16="http://schemas.microsoft.com/office/drawing/2014/main" id="{C9824CAC-FEF2-4D36-81E2-21BB7018BACC}"/>
                    </a:ext>
                  </a:extLst>
                </p:cNvPr>
                <p:cNvSpPr/>
                <p:nvPr/>
              </p:nvSpPr>
              <p:spPr>
                <a:xfrm>
                  <a:off x="4484395" y="1764946"/>
                  <a:ext cx="213340" cy="21203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37" name="Elipse 36">
                  <a:extLst>
                    <a:ext uri="{FF2B5EF4-FFF2-40B4-BE49-F238E27FC236}">
                      <a16:creationId xmlns:a16="http://schemas.microsoft.com/office/drawing/2014/main" id="{DB53F85E-4720-471B-A086-4A4EEFCE6109}"/>
                    </a:ext>
                  </a:extLst>
                </p:cNvPr>
                <p:cNvSpPr/>
                <p:nvPr/>
              </p:nvSpPr>
              <p:spPr>
                <a:xfrm>
                  <a:off x="5519768" y="1122571"/>
                  <a:ext cx="213340" cy="212034"/>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grpSp>
        </p:grpSp>
        <p:sp>
          <p:nvSpPr>
            <p:cNvPr id="24" name="Hexágono 23">
              <a:extLst>
                <a:ext uri="{FF2B5EF4-FFF2-40B4-BE49-F238E27FC236}">
                  <a16:creationId xmlns:a16="http://schemas.microsoft.com/office/drawing/2014/main" id="{0E8249B0-5CF0-437C-985D-FC82280C283C}"/>
                </a:ext>
              </a:extLst>
            </p:cNvPr>
            <p:cNvSpPr/>
            <p:nvPr/>
          </p:nvSpPr>
          <p:spPr>
            <a:xfrm>
              <a:off x="2357791" y="0"/>
              <a:ext cx="605745" cy="524229"/>
            </a:xfrm>
            <a:prstGeom prst="hexago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25" name="Hexágono 24">
              <a:extLst>
                <a:ext uri="{FF2B5EF4-FFF2-40B4-BE49-F238E27FC236}">
                  <a16:creationId xmlns:a16="http://schemas.microsoft.com/office/drawing/2014/main" id="{4FE279AF-BB89-4A3A-BC4A-AFE426846D7B}"/>
                </a:ext>
              </a:extLst>
            </p:cNvPr>
            <p:cNvSpPr/>
            <p:nvPr/>
          </p:nvSpPr>
          <p:spPr>
            <a:xfrm>
              <a:off x="2357018" y="523052"/>
              <a:ext cx="605745" cy="524229"/>
            </a:xfrm>
            <a:prstGeom prst="hexago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sp>
          <p:nvSpPr>
            <p:cNvPr id="26" name="Hexágono 25">
              <a:extLst>
                <a:ext uri="{FF2B5EF4-FFF2-40B4-BE49-F238E27FC236}">
                  <a16:creationId xmlns:a16="http://schemas.microsoft.com/office/drawing/2014/main" id="{561E0CD6-B629-44D3-A54C-FD46B613B3B0}"/>
                </a:ext>
              </a:extLst>
            </p:cNvPr>
            <p:cNvSpPr/>
            <p:nvPr/>
          </p:nvSpPr>
          <p:spPr>
            <a:xfrm>
              <a:off x="2846588" y="261706"/>
              <a:ext cx="605745" cy="524229"/>
            </a:xfrm>
            <a:prstGeom prst="hexagon">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grpSp>
      <p:graphicFrame>
        <p:nvGraphicFramePr>
          <p:cNvPr id="2" name="Tabla 1">
            <a:extLst>
              <a:ext uri="{FF2B5EF4-FFF2-40B4-BE49-F238E27FC236}">
                <a16:creationId xmlns:a16="http://schemas.microsoft.com/office/drawing/2014/main" id="{6467B301-2C5D-4B72-BF18-959D2ED37296}"/>
              </a:ext>
            </a:extLst>
          </p:cNvPr>
          <p:cNvGraphicFramePr>
            <a:graphicFrameLocks noGrp="1"/>
          </p:cNvGraphicFramePr>
          <p:nvPr>
            <p:extLst>
              <p:ext uri="{D42A27DB-BD31-4B8C-83A1-F6EECF244321}">
                <p14:modId xmlns:p14="http://schemas.microsoft.com/office/powerpoint/2010/main" val="1983899042"/>
              </p:ext>
            </p:extLst>
          </p:nvPr>
        </p:nvGraphicFramePr>
        <p:xfrm>
          <a:off x="6342904" y="2310999"/>
          <a:ext cx="5663565" cy="1645920"/>
        </p:xfrm>
        <a:graphic>
          <a:graphicData uri="http://schemas.openxmlformats.org/drawingml/2006/table">
            <a:tbl>
              <a:tblPr firstRow="1" firstCol="1" bandRow="1">
                <a:tableStyleId>{5C22544A-7EE6-4342-B048-85BDC9FD1C3A}</a:tableStyleId>
              </a:tblPr>
              <a:tblGrid>
                <a:gridCol w="1118235">
                  <a:extLst>
                    <a:ext uri="{9D8B030D-6E8A-4147-A177-3AD203B41FA5}">
                      <a16:colId xmlns:a16="http://schemas.microsoft.com/office/drawing/2014/main" val="3029988538"/>
                    </a:ext>
                  </a:extLst>
                </a:gridCol>
                <a:gridCol w="1756410">
                  <a:extLst>
                    <a:ext uri="{9D8B030D-6E8A-4147-A177-3AD203B41FA5}">
                      <a16:colId xmlns:a16="http://schemas.microsoft.com/office/drawing/2014/main" val="3452247819"/>
                    </a:ext>
                  </a:extLst>
                </a:gridCol>
                <a:gridCol w="1394460">
                  <a:extLst>
                    <a:ext uri="{9D8B030D-6E8A-4147-A177-3AD203B41FA5}">
                      <a16:colId xmlns:a16="http://schemas.microsoft.com/office/drawing/2014/main" val="1490083018"/>
                    </a:ext>
                  </a:extLst>
                </a:gridCol>
                <a:gridCol w="1394460">
                  <a:extLst>
                    <a:ext uri="{9D8B030D-6E8A-4147-A177-3AD203B41FA5}">
                      <a16:colId xmlns:a16="http://schemas.microsoft.com/office/drawing/2014/main" val="1992083148"/>
                    </a:ext>
                  </a:extLst>
                </a:gridCol>
              </a:tblGrid>
              <a:tr h="0">
                <a:tc>
                  <a:txBody>
                    <a:bodyPr/>
                    <a:lstStyle/>
                    <a:p>
                      <a:pPr algn="l"/>
                      <a:r>
                        <a:rPr lang="es-ES_tradnl" sz="1200">
                          <a:effectLst/>
                        </a:rPr>
                        <a:t> </a:t>
                      </a:r>
                      <a:endParaRPr lang="es-E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ES_tradnl" sz="1200" dirty="0">
                          <a:effectLst/>
                        </a:rPr>
                        <a:t>Situación 1:</a:t>
                      </a:r>
                      <a:endParaRPr lang="es-E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ES_tradnl" sz="1200">
                          <a:effectLst/>
                        </a:rPr>
                        <a:t>Situación 2:</a:t>
                      </a:r>
                      <a:endParaRPr lang="es-E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ES_tradnl" sz="1200">
                          <a:effectLst/>
                        </a:rPr>
                        <a:t>Situación 3:</a:t>
                      </a:r>
                      <a:endParaRPr lang="es-E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09819538"/>
                  </a:ext>
                </a:extLst>
              </a:tr>
              <a:tr h="0">
                <a:tc>
                  <a:txBody>
                    <a:bodyPr/>
                    <a:lstStyle/>
                    <a:p>
                      <a:pPr algn="l"/>
                      <a:r>
                        <a:rPr lang="es-ES_tradnl" sz="1200" dirty="0">
                          <a:effectLst/>
                        </a:rPr>
                        <a:t> </a:t>
                      </a:r>
                    </a:p>
                    <a:p>
                      <a:pPr algn="l"/>
                      <a:endParaRPr lang="es-ES_tradnl" sz="1200" dirty="0">
                        <a:effectLst/>
                        <a:latin typeface="Times New Roman" panose="02020603050405020304" pitchFamily="18" charset="0"/>
                        <a:ea typeface="Times New Roman" panose="02020603050405020304" pitchFamily="18" charset="0"/>
                      </a:endParaRPr>
                    </a:p>
                    <a:p>
                      <a:pPr algn="l"/>
                      <a:endParaRPr lang="es-ES_tradnl" sz="1200" dirty="0">
                        <a:effectLst/>
                        <a:latin typeface="Times New Roman" panose="02020603050405020304" pitchFamily="18" charset="0"/>
                        <a:ea typeface="Times New Roman" panose="02020603050405020304" pitchFamily="18" charset="0"/>
                      </a:endParaRPr>
                    </a:p>
                    <a:p>
                      <a:pPr algn="l"/>
                      <a:endParaRPr lang="es-ES_tradnl" sz="1200" dirty="0">
                        <a:effectLst/>
                        <a:latin typeface="Times New Roman" panose="02020603050405020304" pitchFamily="18" charset="0"/>
                        <a:ea typeface="Times New Roman" panose="02020603050405020304" pitchFamily="18" charset="0"/>
                      </a:endParaRPr>
                    </a:p>
                    <a:p>
                      <a:pPr algn="l"/>
                      <a:endParaRPr lang="es-E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l"/>
                      <a:br>
                        <a:rPr lang="es-ES" sz="1200" dirty="0">
                          <a:effectLst/>
                        </a:rPr>
                      </a:br>
                      <a:endParaRPr lang="es-ES" sz="1200" dirty="0">
                        <a:effectLst/>
                      </a:endParaRPr>
                    </a:p>
                    <a:p>
                      <a:pPr algn="l"/>
                      <a:endParaRPr lang="es-ES" sz="1200" dirty="0">
                        <a:effectLst/>
                        <a:latin typeface="Times New Roman" panose="02020603050405020304" pitchFamily="18" charset="0"/>
                        <a:ea typeface="Times New Roman" panose="02020603050405020304" pitchFamily="18" charset="0"/>
                      </a:endParaRPr>
                    </a:p>
                    <a:p>
                      <a:pPr algn="l"/>
                      <a:endParaRPr lang="es-ES" sz="1200" dirty="0">
                        <a:effectLst/>
                        <a:latin typeface="Times New Roman" panose="02020603050405020304" pitchFamily="18" charset="0"/>
                        <a:ea typeface="Times New Roman" panose="02020603050405020304" pitchFamily="18" charset="0"/>
                      </a:endParaRPr>
                    </a:p>
                    <a:p>
                      <a:pPr algn="l"/>
                      <a:endParaRPr lang="es-ES" sz="1200" dirty="0">
                        <a:effectLst/>
                        <a:latin typeface="Times New Roman" panose="02020603050405020304" pitchFamily="18" charset="0"/>
                        <a:ea typeface="Times New Roman" panose="02020603050405020304" pitchFamily="18" charset="0"/>
                      </a:endParaRPr>
                    </a:p>
                    <a:p>
                      <a:pPr algn="l"/>
                      <a:endParaRPr lang="es-E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algn="l"/>
                      <a:br>
                        <a:rPr lang="es-ES" sz="1200">
                          <a:effectLst/>
                        </a:rPr>
                      </a:br>
                      <a:endParaRPr lang="es-E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l"/>
                      <a:br>
                        <a:rPr lang="es-ES" sz="1200" dirty="0">
                          <a:effectLst/>
                        </a:rPr>
                      </a:br>
                      <a:endParaRPr lang="es-E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92303871"/>
                  </a:ext>
                </a:extLst>
              </a:tr>
              <a:tr h="0">
                <a:tc>
                  <a:txBody>
                    <a:bodyPr/>
                    <a:lstStyle/>
                    <a:p>
                      <a:pPr algn="ctr"/>
                      <a:r>
                        <a:rPr lang="es-ES_tradnl" sz="1200">
                          <a:effectLst/>
                        </a:rPr>
                        <a:t>Length (output)</a:t>
                      </a:r>
                      <a:endParaRPr lang="es-E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ES_tradnl" sz="1200">
                          <a:effectLst/>
                        </a:rPr>
                        <a:t>0</a:t>
                      </a:r>
                      <a:endParaRPr lang="es-E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ES_tradnl" sz="1200">
                          <a:effectLst/>
                        </a:rPr>
                        <a:t>1</a:t>
                      </a:r>
                      <a:endParaRPr lang="es-E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a:r>
                        <a:rPr lang="es-ES_tradnl" sz="1200" dirty="0">
                          <a:effectLst/>
                        </a:rPr>
                        <a:t>&gt;1</a:t>
                      </a:r>
                      <a:endParaRPr lang="es-E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98226574"/>
                  </a:ext>
                </a:extLst>
              </a:tr>
            </a:tbl>
          </a:graphicData>
        </a:graphic>
      </p:graphicFrame>
      <p:grpSp>
        <p:nvGrpSpPr>
          <p:cNvPr id="60" name="Grupo 59">
            <a:extLst>
              <a:ext uri="{FF2B5EF4-FFF2-40B4-BE49-F238E27FC236}">
                <a16:creationId xmlns:a16="http://schemas.microsoft.com/office/drawing/2014/main" id="{32799E5E-B86D-4FC5-ACA8-004E64655FA9}"/>
              </a:ext>
            </a:extLst>
          </p:cNvPr>
          <p:cNvGrpSpPr/>
          <p:nvPr/>
        </p:nvGrpSpPr>
        <p:grpSpPr>
          <a:xfrm>
            <a:off x="7566066" y="2545275"/>
            <a:ext cx="4301394" cy="973138"/>
            <a:chOff x="7679385" y="3507913"/>
            <a:chExt cx="4301394" cy="973138"/>
          </a:xfrm>
        </p:grpSpPr>
        <p:grpSp>
          <p:nvGrpSpPr>
            <p:cNvPr id="51" name="Grupo 50">
              <a:extLst>
                <a:ext uri="{FF2B5EF4-FFF2-40B4-BE49-F238E27FC236}">
                  <a16:creationId xmlns:a16="http://schemas.microsoft.com/office/drawing/2014/main" id="{EAE710F3-4F26-4E14-B23F-FFAE822289F6}"/>
                </a:ext>
              </a:extLst>
            </p:cNvPr>
            <p:cNvGrpSpPr/>
            <p:nvPr/>
          </p:nvGrpSpPr>
          <p:grpSpPr>
            <a:xfrm>
              <a:off x="10852066" y="3753113"/>
              <a:ext cx="1128713" cy="488950"/>
              <a:chOff x="0" y="0"/>
              <a:chExt cx="1128363" cy="487846"/>
            </a:xfrm>
          </p:grpSpPr>
          <p:sp>
            <p:nvSpPr>
              <p:cNvPr id="52" name="Rectángulo 51">
                <a:extLst>
                  <a:ext uri="{FF2B5EF4-FFF2-40B4-BE49-F238E27FC236}">
                    <a16:creationId xmlns:a16="http://schemas.microsoft.com/office/drawing/2014/main" id="{A9014939-5B99-4E86-A5E5-687C72725056}"/>
                  </a:ext>
                </a:extLst>
              </p:cNvPr>
              <p:cNvSpPr/>
              <p:nvPr/>
            </p:nvSpPr>
            <p:spPr>
              <a:xfrm>
                <a:off x="0" y="0"/>
                <a:ext cx="559076" cy="487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3" name="Rectángulo 52">
                <a:extLst>
                  <a:ext uri="{FF2B5EF4-FFF2-40B4-BE49-F238E27FC236}">
                    <a16:creationId xmlns:a16="http://schemas.microsoft.com/office/drawing/2014/main" id="{094E4844-A943-4E72-B268-7AD12C6A85A2}"/>
                  </a:ext>
                </a:extLst>
              </p:cNvPr>
              <p:cNvSpPr/>
              <p:nvPr/>
            </p:nvSpPr>
            <p:spPr>
              <a:xfrm>
                <a:off x="569287" y="4883"/>
                <a:ext cx="559076" cy="4829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dirty="0"/>
              </a:p>
            </p:txBody>
          </p:sp>
        </p:grpSp>
        <p:grpSp>
          <p:nvGrpSpPr>
            <p:cNvPr id="54" name="Grupo 53">
              <a:extLst>
                <a:ext uri="{FF2B5EF4-FFF2-40B4-BE49-F238E27FC236}">
                  <a16:creationId xmlns:a16="http://schemas.microsoft.com/office/drawing/2014/main" id="{78DE34D7-465B-4D60-AB77-69CD90A8072B}"/>
                </a:ext>
              </a:extLst>
            </p:cNvPr>
            <p:cNvGrpSpPr/>
            <p:nvPr/>
          </p:nvGrpSpPr>
          <p:grpSpPr>
            <a:xfrm>
              <a:off x="7679385" y="3659476"/>
              <a:ext cx="1492250" cy="487363"/>
              <a:chOff x="0" y="0"/>
              <a:chExt cx="1493354" cy="487846"/>
            </a:xfrm>
          </p:grpSpPr>
          <p:sp>
            <p:nvSpPr>
              <p:cNvPr id="55" name="Rectángulo 54">
                <a:extLst>
                  <a:ext uri="{FF2B5EF4-FFF2-40B4-BE49-F238E27FC236}">
                    <a16:creationId xmlns:a16="http://schemas.microsoft.com/office/drawing/2014/main" id="{F69B1B30-95D6-4704-AAAC-9E7D141D7641}"/>
                  </a:ext>
                </a:extLst>
              </p:cNvPr>
              <p:cNvSpPr/>
              <p:nvPr/>
            </p:nvSpPr>
            <p:spPr>
              <a:xfrm>
                <a:off x="0" y="0"/>
                <a:ext cx="559076" cy="487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6" name="Rectángulo 55">
                <a:extLst>
                  <a:ext uri="{FF2B5EF4-FFF2-40B4-BE49-F238E27FC236}">
                    <a16:creationId xmlns:a16="http://schemas.microsoft.com/office/drawing/2014/main" id="{D8B85595-C34A-4E68-93B9-4FF3AB87EA7E}"/>
                  </a:ext>
                </a:extLst>
              </p:cNvPr>
              <p:cNvSpPr/>
              <p:nvPr/>
            </p:nvSpPr>
            <p:spPr>
              <a:xfrm>
                <a:off x="934278" y="0"/>
                <a:ext cx="559076" cy="487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dirty="0"/>
              </a:p>
            </p:txBody>
          </p:sp>
        </p:grpSp>
        <p:grpSp>
          <p:nvGrpSpPr>
            <p:cNvPr id="57" name="Grupo 56">
              <a:extLst>
                <a:ext uri="{FF2B5EF4-FFF2-40B4-BE49-F238E27FC236}">
                  <a16:creationId xmlns:a16="http://schemas.microsoft.com/office/drawing/2014/main" id="{A8F46813-BB1F-4072-A385-0DA4256D8D86}"/>
                </a:ext>
              </a:extLst>
            </p:cNvPr>
            <p:cNvGrpSpPr/>
            <p:nvPr/>
          </p:nvGrpSpPr>
          <p:grpSpPr>
            <a:xfrm>
              <a:off x="9518799" y="3507913"/>
              <a:ext cx="1114425" cy="973138"/>
              <a:chOff x="0" y="0"/>
              <a:chExt cx="1115391" cy="974693"/>
            </a:xfrm>
          </p:grpSpPr>
          <p:sp>
            <p:nvSpPr>
              <p:cNvPr id="58" name="Rectángulo 57">
                <a:extLst>
                  <a:ext uri="{FF2B5EF4-FFF2-40B4-BE49-F238E27FC236}">
                    <a16:creationId xmlns:a16="http://schemas.microsoft.com/office/drawing/2014/main" id="{D55FFDC5-AAB4-4CD9-957A-6AB331978C5F}"/>
                  </a:ext>
                </a:extLst>
              </p:cNvPr>
              <p:cNvSpPr/>
              <p:nvPr/>
            </p:nvSpPr>
            <p:spPr>
              <a:xfrm>
                <a:off x="0" y="0"/>
                <a:ext cx="559076" cy="487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59" name="Rectángulo 58">
                <a:extLst>
                  <a:ext uri="{FF2B5EF4-FFF2-40B4-BE49-F238E27FC236}">
                    <a16:creationId xmlns:a16="http://schemas.microsoft.com/office/drawing/2014/main" id="{3D9A813F-A0B2-4797-9DB1-7F1FDFD9C91E}"/>
                  </a:ext>
                </a:extLst>
              </p:cNvPr>
              <p:cNvSpPr/>
              <p:nvPr/>
            </p:nvSpPr>
            <p:spPr>
              <a:xfrm>
                <a:off x="556591" y="487013"/>
                <a:ext cx="558800" cy="4876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grpSp>
      </p:grpSp>
      <p:grpSp>
        <p:nvGrpSpPr>
          <p:cNvPr id="63" name="Grupo 62">
            <a:extLst>
              <a:ext uri="{FF2B5EF4-FFF2-40B4-BE49-F238E27FC236}">
                <a16:creationId xmlns:a16="http://schemas.microsoft.com/office/drawing/2014/main" id="{BDAEB9C8-097B-476C-A03E-0BD2C556FB73}"/>
              </a:ext>
            </a:extLst>
          </p:cNvPr>
          <p:cNvGrpSpPr/>
          <p:nvPr/>
        </p:nvGrpSpPr>
        <p:grpSpPr>
          <a:xfrm>
            <a:off x="1529509" y="3504950"/>
            <a:ext cx="2474595" cy="1941195"/>
            <a:chOff x="0" y="0"/>
            <a:chExt cx="2474595" cy="1941195"/>
          </a:xfrm>
        </p:grpSpPr>
        <p:pic>
          <p:nvPicPr>
            <p:cNvPr id="65" name="Imagen 64" descr="Forma, Polígono&#10;&#10;Descripción generada automáticamente">
              <a:extLst>
                <a:ext uri="{FF2B5EF4-FFF2-40B4-BE49-F238E27FC236}">
                  <a16:creationId xmlns:a16="http://schemas.microsoft.com/office/drawing/2014/main" id="{9AE889D4-0998-4E86-9C01-044C21841E77}"/>
                </a:ext>
              </a:extLst>
            </p:cNvPr>
            <p:cNvPicPr>
              <a:picLocks noChangeAspect="1"/>
            </p:cNvPicPr>
            <p:nvPr/>
          </p:nvPicPr>
          <p:blipFill>
            <a:blip r:embed="rId8"/>
            <a:stretch>
              <a:fillRect/>
            </a:stretch>
          </p:blipFill>
          <p:spPr>
            <a:xfrm>
              <a:off x="0" y="0"/>
              <a:ext cx="2474595" cy="1941195"/>
            </a:xfrm>
            <a:prstGeom prst="rect">
              <a:avLst/>
            </a:prstGeom>
          </p:spPr>
        </p:pic>
        <p:sp>
          <p:nvSpPr>
            <p:cNvPr id="66" name="Elipse 65">
              <a:extLst>
                <a:ext uri="{FF2B5EF4-FFF2-40B4-BE49-F238E27FC236}">
                  <a16:creationId xmlns:a16="http://schemas.microsoft.com/office/drawing/2014/main" id="{82FDE573-CBEB-4E2B-983D-842D61442B79}"/>
                </a:ext>
              </a:extLst>
            </p:cNvPr>
            <p:cNvSpPr/>
            <p:nvPr/>
          </p:nvSpPr>
          <p:spPr>
            <a:xfrm>
              <a:off x="1103244" y="39757"/>
              <a:ext cx="114460" cy="107311"/>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a:p>
          </p:txBody>
        </p:sp>
      </p:grpSp>
      <p:pic>
        <p:nvPicPr>
          <p:cNvPr id="68" name="Gráfico 67" descr="Marca de verificación con relleno sólido">
            <a:extLst>
              <a:ext uri="{FF2B5EF4-FFF2-40B4-BE49-F238E27FC236}">
                <a16:creationId xmlns:a16="http://schemas.microsoft.com/office/drawing/2014/main" id="{E480468C-C989-4CC0-94FE-8A7ED29935F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35706" y="1446636"/>
            <a:ext cx="614557" cy="614557"/>
          </a:xfrm>
          <a:prstGeom prst="rect">
            <a:avLst/>
          </a:prstGeom>
        </p:spPr>
      </p:pic>
      <p:pic>
        <p:nvPicPr>
          <p:cNvPr id="74" name="Gráfico 73" descr="Marca de verificación con relleno sólido">
            <a:extLst>
              <a:ext uri="{FF2B5EF4-FFF2-40B4-BE49-F238E27FC236}">
                <a16:creationId xmlns:a16="http://schemas.microsoft.com/office/drawing/2014/main" id="{86BA9B0F-39AD-4539-9844-92F68EC5C1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91612" y="1416465"/>
            <a:ext cx="614557" cy="614557"/>
          </a:xfrm>
          <a:prstGeom prst="rect">
            <a:avLst/>
          </a:prstGeom>
        </p:spPr>
      </p:pic>
      <p:sp>
        <p:nvSpPr>
          <p:cNvPr id="3" name="Signo de multiplicación 2">
            <a:extLst>
              <a:ext uri="{FF2B5EF4-FFF2-40B4-BE49-F238E27FC236}">
                <a16:creationId xmlns:a16="http://schemas.microsoft.com/office/drawing/2014/main" id="{85FD4CBC-A6D0-438C-A88F-AA2CB0E738B0}"/>
              </a:ext>
            </a:extLst>
          </p:cNvPr>
          <p:cNvSpPr/>
          <p:nvPr/>
        </p:nvSpPr>
        <p:spPr>
          <a:xfrm>
            <a:off x="3896870" y="3083383"/>
            <a:ext cx="751968" cy="782792"/>
          </a:xfrm>
          <a:prstGeom prst="mathMultiply">
            <a:avLst>
              <a:gd name="adj1" fmla="val 1291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Flecha: a la derecha 3">
            <a:extLst>
              <a:ext uri="{FF2B5EF4-FFF2-40B4-BE49-F238E27FC236}">
                <a16:creationId xmlns:a16="http://schemas.microsoft.com/office/drawing/2014/main" id="{31875A22-E1EC-49A0-9FD3-DF5CA461F217}"/>
              </a:ext>
            </a:extLst>
          </p:cNvPr>
          <p:cNvSpPr/>
          <p:nvPr/>
        </p:nvSpPr>
        <p:spPr>
          <a:xfrm>
            <a:off x="4923590" y="2795369"/>
            <a:ext cx="1174332" cy="486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CuadroTexto 63">
            <a:extLst>
              <a:ext uri="{FF2B5EF4-FFF2-40B4-BE49-F238E27FC236}">
                <a16:creationId xmlns:a16="http://schemas.microsoft.com/office/drawing/2014/main" id="{44C0DE4C-1A07-489B-8F2B-56AF88082DF3}"/>
              </a:ext>
            </a:extLst>
          </p:cNvPr>
          <p:cNvSpPr txBox="1"/>
          <p:nvPr/>
        </p:nvSpPr>
        <p:spPr>
          <a:xfrm>
            <a:off x="7109408" y="1691163"/>
            <a:ext cx="3851129" cy="369332"/>
          </a:xfrm>
          <a:prstGeom prst="rect">
            <a:avLst/>
          </a:prstGeom>
          <a:noFill/>
        </p:spPr>
        <p:txBody>
          <a:bodyPr wrap="square">
            <a:spAutoFit/>
          </a:bodyPr>
          <a:lstStyle/>
          <a:p>
            <a:r>
              <a:rPr lang="es-ES_tradnl" sz="1800" i="1" dirty="0" err="1">
                <a:effectLst/>
                <a:latin typeface="Myriad Pro"/>
                <a:ea typeface="Times New Roman" panose="02020603050405020304" pitchFamily="18" charset="0"/>
                <a:cs typeface="Times New Roman" panose="02020603050405020304" pitchFamily="18" charset="0"/>
              </a:rPr>
              <a:t>intersection</a:t>
            </a:r>
            <a:r>
              <a:rPr lang="es-ES_tradnl" sz="1800" i="1" dirty="0">
                <a:effectLst/>
                <a:latin typeface="Myriad Pro"/>
                <a:ea typeface="Times New Roman" panose="02020603050405020304" pitchFamily="18" charset="0"/>
                <a:cs typeface="Times New Roman" panose="02020603050405020304" pitchFamily="18" charset="0"/>
              </a:rPr>
              <a:t>  </a:t>
            </a:r>
            <a:r>
              <a:rPr lang="es-ES_tradnl" sz="1800" dirty="0">
                <a:effectLst/>
                <a:latin typeface="Myriad Pro"/>
                <a:ea typeface="Times New Roman" panose="02020603050405020304" pitchFamily="18" charset="0"/>
                <a:cs typeface="Times New Roman" panose="02020603050405020304" pitchFamily="18" charset="0"/>
              </a:rPr>
              <a:t>función de </a:t>
            </a:r>
            <a:r>
              <a:rPr lang="es-ES_tradnl" sz="1800" dirty="0" err="1">
                <a:effectLst/>
                <a:latin typeface="Myriad Pro"/>
                <a:ea typeface="Times New Roman" panose="02020603050405020304" pitchFamily="18" charset="0"/>
                <a:cs typeface="Times New Roman" panose="02020603050405020304" pitchFamily="18" charset="0"/>
              </a:rPr>
              <a:t>Boost</a:t>
            </a:r>
            <a:r>
              <a:rPr lang="es-ES_tradnl" sz="1800" dirty="0">
                <a:effectLst/>
                <a:latin typeface="Myriad Pro"/>
                <a:ea typeface="Times New Roman" panose="02020603050405020304" pitchFamily="18" charset="0"/>
                <a:cs typeface="Times New Roman" panose="02020603050405020304" pitchFamily="18" charset="0"/>
              </a:rPr>
              <a:t> C++</a:t>
            </a:r>
            <a:endParaRPr lang="es-ES" dirty="0"/>
          </a:p>
        </p:txBody>
      </p:sp>
      <p:sp>
        <p:nvSpPr>
          <p:cNvPr id="6" name="Marcador de número de diapositiva 5">
            <a:extLst>
              <a:ext uri="{FF2B5EF4-FFF2-40B4-BE49-F238E27FC236}">
                <a16:creationId xmlns:a16="http://schemas.microsoft.com/office/drawing/2014/main" id="{0BF338D5-8BDF-4D34-B539-396C20C56E59}"/>
              </a:ext>
            </a:extLst>
          </p:cNvPr>
          <p:cNvSpPr>
            <a:spLocks noGrp="1"/>
          </p:cNvSpPr>
          <p:nvPr>
            <p:ph type="sldNum" sz="quarter" idx="12"/>
          </p:nvPr>
        </p:nvSpPr>
        <p:spPr/>
        <p:txBody>
          <a:bodyPr/>
          <a:lstStyle/>
          <a:p>
            <a:fld id="{9FD9299C-623A-45CA-8B20-5F0BD572662F}" type="slidenum">
              <a:rPr lang="es-ES" smtClean="0"/>
              <a:t>35</a:t>
            </a:fld>
            <a:endParaRPr lang="es-ES"/>
          </a:p>
        </p:txBody>
      </p:sp>
    </p:spTree>
    <p:extLst>
      <p:ext uri="{BB962C8B-B14F-4D97-AF65-F5344CB8AC3E}">
        <p14:creationId xmlns:p14="http://schemas.microsoft.com/office/powerpoint/2010/main" val="424184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n 9">
            <a:extLst>
              <a:ext uri="{FF2B5EF4-FFF2-40B4-BE49-F238E27FC236}">
                <a16:creationId xmlns:a16="http://schemas.microsoft.com/office/drawing/2014/main" id="{15F822BA-F065-4105-A145-FB8199067FB1}"/>
              </a:ext>
            </a:extLst>
          </p:cNvPr>
          <p:cNvPicPr>
            <a:picLocks noChangeAspect="1"/>
          </p:cNvPicPr>
          <p:nvPr/>
        </p:nvPicPr>
        <p:blipFill>
          <a:blip r:embed="rId8"/>
          <a:stretch>
            <a:fillRect/>
          </a:stretch>
        </p:blipFill>
        <p:spPr>
          <a:xfrm>
            <a:off x="1281795" y="1065933"/>
            <a:ext cx="5277605" cy="3457942"/>
          </a:xfrm>
          <a:prstGeom prst="rect">
            <a:avLst/>
          </a:prstGeom>
        </p:spPr>
      </p:pic>
      <p:sp>
        <p:nvSpPr>
          <p:cNvPr id="2" name="Elipse 1">
            <a:extLst>
              <a:ext uri="{FF2B5EF4-FFF2-40B4-BE49-F238E27FC236}">
                <a16:creationId xmlns:a16="http://schemas.microsoft.com/office/drawing/2014/main" id="{D8CB9FDF-3E75-469B-9A18-128514512D2C}"/>
              </a:ext>
            </a:extLst>
          </p:cNvPr>
          <p:cNvSpPr/>
          <p:nvPr/>
        </p:nvSpPr>
        <p:spPr>
          <a:xfrm>
            <a:off x="2208047" y="3284622"/>
            <a:ext cx="1232986" cy="7894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upo 4">
            <a:extLst>
              <a:ext uri="{FF2B5EF4-FFF2-40B4-BE49-F238E27FC236}">
                <a16:creationId xmlns:a16="http://schemas.microsoft.com/office/drawing/2014/main" id="{CE633051-EEA8-4A78-A33A-44284936245E}"/>
              </a:ext>
            </a:extLst>
          </p:cNvPr>
          <p:cNvGrpSpPr/>
          <p:nvPr/>
        </p:nvGrpSpPr>
        <p:grpSpPr>
          <a:xfrm>
            <a:off x="4609259" y="1065933"/>
            <a:ext cx="1950141" cy="888898"/>
            <a:chOff x="8978657" y="1537228"/>
            <a:chExt cx="1950141" cy="888898"/>
          </a:xfrm>
        </p:grpSpPr>
        <p:pic>
          <p:nvPicPr>
            <p:cNvPr id="6" name="Imagen 5" descr="Un conjunto de letras negras en un fondo negro&#10;&#10;Descripción generada automáticamente con confianza media">
              <a:extLst>
                <a:ext uri="{FF2B5EF4-FFF2-40B4-BE49-F238E27FC236}">
                  <a16:creationId xmlns:a16="http://schemas.microsoft.com/office/drawing/2014/main" id="{DFB2094D-138B-4CAC-A51E-F1217A2F6E37}"/>
                </a:ext>
              </a:extLst>
            </p:cNvPr>
            <p:cNvPicPr>
              <a:picLocks noChangeAspect="1"/>
            </p:cNvPicPr>
            <p:nvPr/>
          </p:nvPicPr>
          <p:blipFill rotWithShape="1">
            <a:blip r:embed="rId9">
              <a:extLst>
                <a:ext uri="{28A0092B-C50C-407E-A947-70E740481C1C}">
                  <a14:useLocalDpi xmlns:a14="http://schemas.microsoft.com/office/drawing/2010/main" val="0"/>
                </a:ext>
              </a:extLst>
            </a:blip>
            <a:srcRect l="20236" t="20390" r="35464" b="29515"/>
            <a:stretch/>
          </p:blipFill>
          <p:spPr>
            <a:xfrm>
              <a:off x="8978657" y="1537228"/>
              <a:ext cx="1009754" cy="888898"/>
            </a:xfrm>
            <a:prstGeom prst="rect">
              <a:avLst/>
            </a:prstGeom>
          </p:spPr>
        </p:pic>
        <p:sp>
          <p:nvSpPr>
            <p:cNvPr id="7" name="CuadroTexto 6">
              <a:extLst>
                <a:ext uri="{FF2B5EF4-FFF2-40B4-BE49-F238E27FC236}">
                  <a16:creationId xmlns:a16="http://schemas.microsoft.com/office/drawing/2014/main" id="{A802B735-9FA5-428C-8DAA-E196F71C9CBF}"/>
                </a:ext>
              </a:extLst>
            </p:cNvPr>
            <p:cNvSpPr txBox="1"/>
            <p:nvPr/>
          </p:nvSpPr>
          <p:spPr>
            <a:xfrm>
              <a:off x="9919044" y="1537228"/>
              <a:ext cx="1009754" cy="888898"/>
            </a:xfrm>
            <a:prstGeom prst="rect">
              <a:avLst/>
            </a:prstGeom>
            <a:noFill/>
          </p:spPr>
          <p:txBody>
            <a:bodyPr wrap="square" rtlCol="0">
              <a:spAutoFit/>
            </a:bodyPr>
            <a:lstStyle/>
            <a:p>
              <a:pPr>
                <a:lnSpc>
                  <a:spcPct val="150000"/>
                </a:lnSpc>
              </a:pPr>
              <a:r>
                <a:rPr lang="es-ES" sz="1200" dirty="0">
                  <a:latin typeface="Myriad Pro"/>
                </a:rPr>
                <a:t>Agregación</a:t>
              </a:r>
            </a:p>
            <a:p>
              <a:pPr>
                <a:lnSpc>
                  <a:spcPct val="150000"/>
                </a:lnSpc>
              </a:pPr>
              <a:r>
                <a:rPr lang="es-ES" sz="1200" dirty="0">
                  <a:latin typeface="Myriad Pro"/>
                </a:rPr>
                <a:t>Uso</a:t>
              </a:r>
            </a:p>
            <a:p>
              <a:pPr>
                <a:lnSpc>
                  <a:spcPct val="150000"/>
                </a:lnSpc>
              </a:pPr>
              <a:r>
                <a:rPr lang="es-ES" sz="1200" dirty="0">
                  <a:latin typeface="Myriad Pro"/>
                </a:rPr>
                <a:t>Herencia</a:t>
              </a:r>
            </a:p>
          </p:txBody>
        </p:sp>
      </p:grpSp>
      <p:pic>
        <p:nvPicPr>
          <p:cNvPr id="11" name="Gráfico 10">
            <a:extLst>
              <a:ext uri="{FF2B5EF4-FFF2-40B4-BE49-F238E27FC236}">
                <a16:creationId xmlns:a16="http://schemas.microsoft.com/office/drawing/2014/main" id="{0974420A-216F-40BC-A83A-46609C901E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200265" y="1423304"/>
            <a:ext cx="4192270" cy="2743200"/>
          </a:xfrm>
          <a:prstGeom prst="rect">
            <a:avLst/>
          </a:prstGeom>
        </p:spPr>
      </p:pic>
      <p:sp>
        <p:nvSpPr>
          <p:cNvPr id="3" name="Marcador de número de diapositiva 2">
            <a:extLst>
              <a:ext uri="{FF2B5EF4-FFF2-40B4-BE49-F238E27FC236}">
                <a16:creationId xmlns:a16="http://schemas.microsoft.com/office/drawing/2014/main" id="{26316511-C799-49CF-BA12-BBB742A6D4DC}"/>
              </a:ext>
            </a:extLst>
          </p:cNvPr>
          <p:cNvSpPr>
            <a:spLocks noGrp="1"/>
          </p:cNvSpPr>
          <p:nvPr>
            <p:ph type="sldNum" sz="quarter" idx="12"/>
          </p:nvPr>
        </p:nvSpPr>
        <p:spPr/>
        <p:txBody>
          <a:bodyPr/>
          <a:lstStyle/>
          <a:p>
            <a:fld id="{9FD9299C-623A-45CA-8B20-5F0BD572662F}" type="slidenum">
              <a:rPr lang="es-ES" smtClean="0"/>
              <a:t>36</a:t>
            </a:fld>
            <a:endParaRPr lang="es-ES"/>
          </a:p>
        </p:txBody>
      </p:sp>
    </p:spTree>
    <p:extLst>
      <p:ext uri="{BB962C8B-B14F-4D97-AF65-F5344CB8AC3E}">
        <p14:creationId xmlns:p14="http://schemas.microsoft.com/office/powerpoint/2010/main" val="267279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F87B5FC2-8634-4634-88AE-3C5954726799}"/>
              </a:ext>
            </a:extLst>
          </p:cNvPr>
          <p:cNvSpPr txBox="1"/>
          <p:nvPr/>
        </p:nvSpPr>
        <p:spPr>
          <a:xfrm>
            <a:off x="911875" y="263355"/>
            <a:ext cx="4504187" cy="646331"/>
          </a:xfrm>
          <a:prstGeom prst="rect">
            <a:avLst/>
          </a:prstGeom>
          <a:noFill/>
        </p:spPr>
        <p:txBody>
          <a:bodyPr wrap="square" rtlCol="0">
            <a:spAutoFit/>
          </a:bodyPr>
          <a:lstStyle/>
          <a:p>
            <a:r>
              <a:rPr lang="es-ES" sz="3600" dirty="0"/>
              <a:t>Clase </a:t>
            </a:r>
            <a:r>
              <a:rPr lang="es-ES" sz="3600" dirty="0" err="1"/>
              <a:t>PlanningPath</a:t>
            </a:r>
            <a:endParaRPr lang="es-ES" sz="3600" dirty="0">
              <a:solidFill>
                <a:srgbClr val="C00000"/>
              </a:solidFill>
            </a:endParaRPr>
          </a:p>
        </p:txBody>
      </p:sp>
      <p:grpSp>
        <p:nvGrpSpPr>
          <p:cNvPr id="5" name="Grupo 4">
            <a:extLst>
              <a:ext uri="{FF2B5EF4-FFF2-40B4-BE49-F238E27FC236}">
                <a16:creationId xmlns:a16="http://schemas.microsoft.com/office/drawing/2014/main" id="{F2D2FC4F-E7D7-4A8C-8C1C-19831200D67B}"/>
              </a:ext>
            </a:extLst>
          </p:cNvPr>
          <p:cNvGrpSpPr/>
          <p:nvPr/>
        </p:nvGrpSpPr>
        <p:grpSpPr>
          <a:xfrm>
            <a:off x="1285270" y="1897016"/>
            <a:ext cx="4188388" cy="2721441"/>
            <a:chOff x="0" y="0"/>
            <a:chExt cx="2314575" cy="1408430"/>
          </a:xfrm>
        </p:grpSpPr>
        <p:grpSp>
          <p:nvGrpSpPr>
            <p:cNvPr id="10" name="Grupo 9">
              <a:extLst>
                <a:ext uri="{FF2B5EF4-FFF2-40B4-BE49-F238E27FC236}">
                  <a16:creationId xmlns:a16="http://schemas.microsoft.com/office/drawing/2014/main" id="{E1A72E88-F332-4C66-B591-A6EDDBBB2E6C}"/>
                </a:ext>
              </a:extLst>
            </p:cNvPr>
            <p:cNvGrpSpPr/>
            <p:nvPr/>
          </p:nvGrpSpPr>
          <p:grpSpPr>
            <a:xfrm>
              <a:off x="0" y="0"/>
              <a:ext cx="2314575" cy="1408430"/>
              <a:chOff x="0" y="0"/>
              <a:chExt cx="3154216" cy="1813560"/>
            </a:xfrm>
          </p:grpSpPr>
          <p:pic>
            <p:nvPicPr>
              <p:cNvPr id="12" name="Imagen 11">
                <a:extLst>
                  <a:ext uri="{FF2B5EF4-FFF2-40B4-BE49-F238E27FC236}">
                    <a16:creationId xmlns:a16="http://schemas.microsoft.com/office/drawing/2014/main" id="{D5479CC4-22AC-4BA4-9F07-F9D7582837BE}"/>
                  </a:ext>
                </a:extLst>
              </p:cNvPr>
              <p:cNvPicPr>
                <a:picLocks noChangeAspect="1"/>
              </p:cNvPicPr>
              <p:nvPr/>
            </p:nvPicPr>
            <p:blipFill>
              <a:blip r:embed="rId8"/>
              <a:stretch>
                <a:fillRect/>
              </a:stretch>
            </p:blipFill>
            <p:spPr>
              <a:xfrm>
                <a:off x="1" y="15240"/>
                <a:ext cx="3154215" cy="1790700"/>
              </a:xfrm>
              <a:prstGeom prst="rect">
                <a:avLst/>
              </a:prstGeom>
            </p:spPr>
          </p:pic>
          <p:sp>
            <p:nvSpPr>
              <p:cNvPr id="13" name="Rectángulo 12">
                <a:extLst>
                  <a:ext uri="{FF2B5EF4-FFF2-40B4-BE49-F238E27FC236}">
                    <a16:creationId xmlns:a16="http://schemas.microsoft.com/office/drawing/2014/main" id="{27C53337-3650-46B9-8EDA-02DB98BDFB9F}"/>
                  </a:ext>
                </a:extLst>
              </p:cNvPr>
              <p:cNvSpPr/>
              <p:nvPr/>
            </p:nvSpPr>
            <p:spPr>
              <a:xfrm>
                <a:off x="0" y="0"/>
                <a:ext cx="3154215" cy="181356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4400"/>
              </a:p>
            </p:txBody>
          </p:sp>
          <p:sp>
            <p:nvSpPr>
              <p:cNvPr id="14" name="CuadroTexto 4">
                <a:extLst>
                  <a:ext uri="{FF2B5EF4-FFF2-40B4-BE49-F238E27FC236}">
                    <a16:creationId xmlns:a16="http://schemas.microsoft.com/office/drawing/2014/main" id="{AD9CDCE2-8014-47A5-B532-40DD612684DD}"/>
                  </a:ext>
                </a:extLst>
              </p:cNvPr>
              <p:cNvSpPr txBox="1"/>
              <p:nvPr/>
            </p:nvSpPr>
            <p:spPr>
              <a:xfrm>
                <a:off x="258602" y="35494"/>
                <a:ext cx="706746" cy="523240"/>
              </a:xfrm>
              <a:prstGeom prst="rect">
                <a:avLst/>
              </a:prstGeom>
              <a:noFill/>
            </p:spPr>
            <p:txBody>
              <a:bodyPr wrap="square" rtlCol="0">
                <a:noAutofit/>
              </a:bodyPr>
              <a:lstStyle/>
              <a:p>
                <a:r>
                  <a:rPr lang="es-ES_tradnl" sz="2000"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C1</a:t>
                </a:r>
                <a:endParaRPr lang="es-ES" sz="3200" dirty="0">
                  <a:effectLst/>
                  <a:latin typeface="Times New Roman" panose="02020603050405020304" pitchFamily="18" charset="0"/>
                  <a:ea typeface="Times New Roman" panose="02020603050405020304" pitchFamily="18" charset="0"/>
                </a:endParaRPr>
              </a:p>
              <a:p>
                <a:r>
                  <a:rPr lang="es-ES_tradnl" sz="20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Start</a:t>
                </a:r>
                <a:endParaRPr lang="es-ES" sz="3200" dirty="0">
                  <a:effectLst/>
                  <a:latin typeface="Times New Roman" panose="02020603050405020304" pitchFamily="18" charset="0"/>
                  <a:ea typeface="Times New Roman" panose="02020603050405020304" pitchFamily="18" charset="0"/>
                </a:endParaRPr>
              </a:p>
            </p:txBody>
          </p:sp>
          <p:sp>
            <p:nvSpPr>
              <p:cNvPr id="15" name="CuadroTexto 5">
                <a:extLst>
                  <a:ext uri="{FF2B5EF4-FFF2-40B4-BE49-F238E27FC236}">
                    <a16:creationId xmlns:a16="http://schemas.microsoft.com/office/drawing/2014/main" id="{78A950E2-6422-4BBA-BA3D-7AF784CA77AB}"/>
                  </a:ext>
                </a:extLst>
              </p:cNvPr>
              <p:cNvSpPr txBox="1"/>
              <p:nvPr/>
            </p:nvSpPr>
            <p:spPr>
              <a:xfrm>
                <a:off x="1332964" y="121920"/>
                <a:ext cx="472440" cy="359410"/>
              </a:xfrm>
              <a:prstGeom prst="rect">
                <a:avLst/>
              </a:prstGeom>
              <a:noFill/>
            </p:spPr>
            <p:txBody>
              <a:bodyPr wrap="square" rtlCol="0">
                <a:noAutofit/>
              </a:bodyPr>
              <a:lstStyle/>
              <a:p>
                <a:r>
                  <a:rPr lang="es-ES_tradnl" sz="2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C2</a:t>
                </a:r>
                <a:endParaRPr lang="es-ES" sz="3200">
                  <a:effectLst/>
                  <a:latin typeface="Times New Roman" panose="02020603050405020304" pitchFamily="18" charset="0"/>
                  <a:ea typeface="Times New Roman" panose="02020603050405020304" pitchFamily="18" charset="0"/>
                </a:endParaRPr>
              </a:p>
            </p:txBody>
          </p:sp>
          <p:sp>
            <p:nvSpPr>
              <p:cNvPr id="16" name="CuadroTexto 6">
                <a:extLst>
                  <a:ext uri="{FF2B5EF4-FFF2-40B4-BE49-F238E27FC236}">
                    <a16:creationId xmlns:a16="http://schemas.microsoft.com/office/drawing/2014/main" id="{C7D58A24-055D-4154-882E-0A608847264D}"/>
                  </a:ext>
                </a:extLst>
              </p:cNvPr>
              <p:cNvSpPr txBox="1"/>
              <p:nvPr/>
            </p:nvSpPr>
            <p:spPr>
              <a:xfrm>
                <a:off x="2407325" y="121920"/>
                <a:ext cx="472440" cy="359410"/>
              </a:xfrm>
              <a:prstGeom prst="rect">
                <a:avLst/>
              </a:prstGeom>
              <a:noFill/>
            </p:spPr>
            <p:txBody>
              <a:bodyPr wrap="square" rtlCol="0">
                <a:noAutofit/>
              </a:bodyPr>
              <a:lstStyle/>
              <a:p>
                <a:r>
                  <a:rPr lang="es-ES_tradnl" sz="2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C3</a:t>
                </a:r>
                <a:endParaRPr lang="es-ES" sz="3200">
                  <a:effectLst/>
                  <a:latin typeface="Times New Roman" panose="02020603050405020304" pitchFamily="18" charset="0"/>
                  <a:ea typeface="Times New Roman" panose="02020603050405020304" pitchFamily="18" charset="0"/>
                </a:endParaRPr>
              </a:p>
            </p:txBody>
          </p:sp>
          <p:sp>
            <p:nvSpPr>
              <p:cNvPr id="17" name="CuadroTexto 7">
                <a:extLst>
                  <a:ext uri="{FF2B5EF4-FFF2-40B4-BE49-F238E27FC236}">
                    <a16:creationId xmlns:a16="http://schemas.microsoft.com/office/drawing/2014/main" id="{2B840766-FD02-4BE2-920E-CB6DB4284FAC}"/>
                  </a:ext>
                </a:extLst>
              </p:cNvPr>
              <p:cNvSpPr txBox="1"/>
              <p:nvPr/>
            </p:nvSpPr>
            <p:spPr>
              <a:xfrm>
                <a:off x="258602" y="735330"/>
                <a:ext cx="472440" cy="359410"/>
              </a:xfrm>
              <a:prstGeom prst="rect">
                <a:avLst/>
              </a:prstGeom>
              <a:noFill/>
            </p:spPr>
            <p:txBody>
              <a:bodyPr wrap="square" rtlCol="0">
                <a:noAutofit/>
              </a:bodyPr>
              <a:lstStyle/>
              <a:p>
                <a:r>
                  <a:rPr lang="es-ES_tradnl" sz="2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C4</a:t>
                </a:r>
                <a:endParaRPr lang="es-ES" sz="3200">
                  <a:effectLst/>
                  <a:latin typeface="Times New Roman" panose="02020603050405020304" pitchFamily="18" charset="0"/>
                  <a:ea typeface="Times New Roman" panose="02020603050405020304" pitchFamily="18" charset="0"/>
                </a:endParaRPr>
              </a:p>
            </p:txBody>
          </p:sp>
          <p:sp>
            <p:nvSpPr>
              <p:cNvPr id="18" name="CuadroTexto 8">
                <a:extLst>
                  <a:ext uri="{FF2B5EF4-FFF2-40B4-BE49-F238E27FC236}">
                    <a16:creationId xmlns:a16="http://schemas.microsoft.com/office/drawing/2014/main" id="{BF03B5AA-F2DF-49C9-BDB1-DE0351A02B84}"/>
                  </a:ext>
                </a:extLst>
              </p:cNvPr>
              <p:cNvSpPr txBox="1"/>
              <p:nvPr/>
            </p:nvSpPr>
            <p:spPr>
              <a:xfrm>
                <a:off x="1332964" y="735330"/>
                <a:ext cx="472440" cy="359410"/>
              </a:xfrm>
              <a:prstGeom prst="rect">
                <a:avLst/>
              </a:prstGeom>
              <a:noFill/>
            </p:spPr>
            <p:txBody>
              <a:bodyPr wrap="square" rtlCol="0">
                <a:noAutofit/>
              </a:bodyPr>
              <a:lstStyle/>
              <a:p>
                <a:r>
                  <a:rPr lang="es-ES_tradnl" sz="2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C5</a:t>
                </a:r>
                <a:endParaRPr lang="es-ES" sz="3200">
                  <a:effectLst/>
                  <a:latin typeface="Times New Roman" panose="02020603050405020304" pitchFamily="18" charset="0"/>
                  <a:ea typeface="Times New Roman" panose="02020603050405020304" pitchFamily="18" charset="0"/>
                </a:endParaRPr>
              </a:p>
            </p:txBody>
          </p:sp>
          <p:sp>
            <p:nvSpPr>
              <p:cNvPr id="19" name="CuadroTexto 9">
                <a:extLst>
                  <a:ext uri="{FF2B5EF4-FFF2-40B4-BE49-F238E27FC236}">
                    <a16:creationId xmlns:a16="http://schemas.microsoft.com/office/drawing/2014/main" id="{A0E4B393-68FA-4114-95CF-80A1C598EF0A}"/>
                  </a:ext>
                </a:extLst>
              </p:cNvPr>
              <p:cNvSpPr txBox="1"/>
              <p:nvPr/>
            </p:nvSpPr>
            <p:spPr>
              <a:xfrm>
                <a:off x="2407325" y="667881"/>
                <a:ext cx="600966" cy="523240"/>
              </a:xfrm>
              <a:prstGeom prst="rect">
                <a:avLst/>
              </a:prstGeom>
              <a:noFill/>
            </p:spPr>
            <p:txBody>
              <a:bodyPr wrap="square" rtlCol="0">
                <a:noAutofit/>
              </a:bodyPr>
              <a:lstStyle/>
              <a:p>
                <a:r>
                  <a:rPr lang="es-ES_tradnl" sz="2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C6</a:t>
                </a:r>
                <a:endParaRPr lang="es-ES" sz="3200">
                  <a:effectLst/>
                  <a:latin typeface="Times New Roman" panose="02020603050405020304" pitchFamily="18" charset="0"/>
                  <a:ea typeface="Times New Roman" panose="02020603050405020304" pitchFamily="18" charset="0"/>
                </a:endParaRPr>
              </a:p>
              <a:p>
                <a:r>
                  <a:rPr lang="es-ES_tradnl" sz="2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End</a:t>
                </a:r>
                <a:endParaRPr lang="es-ES" sz="3200">
                  <a:effectLst/>
                  <a:latin typeface="Times New Roman" panose="02020603050405020304" pitchFamily="18" charset="0"/>
                  <a:ea typeface="Times New Roman" panose="02020603050405020304" pitchFamily="18" charset="0"/>
                </a:endParaRPr>
              </a:p>
            </p:txBody>
          </p:sp>
          <p:sp>
            <p:nvSpPr>
              <p:cNvPr id="20" name="CuadroTexto 10">
                <a:extLst>
                  <a:ext uri="{FF2B5EF4-FFF2-40B4-BE49-F238E27FC236}">
                    <a16:creationId xmlns:a16="http://schemas.microsoft.com/office/drawing/2014/main" id="{04C38AF0-39CB-4F81-9E4A-760981374882}"/>
                  </a:ext>
                </a:extLst>
              </p:cNvPr>
              <p:cNvSpPr txBox="1"/>
              <p:nvPr/>
            </p:nvSpPr>
            <p:spPr>
              <a:xfrm>
                <a:off x="273841" y="1341120"/>
                <a:ext cx="472440" cy="359410"/>
              </a:xfrm>
              <a:prstGeom prst="rect">
                <a:avLst/>
              </a:prstGeom>
              <a:noFill/>
            </p:spPr>
            <p:txBody>
              <a:bodyPr wrap="square" rtlCol="0">
                <a:noAutofit/>
              </a:bodyPr>
              <a:lstStyle/>
              <a:p>
                <a:r>
                  <a:rPr lang="es-ES_tradnl" sz="2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C7</a:t>
                </a:r>
                <a:endParaRPr lang="es-ES" sz="3200">
                  <a:effectLst/>
                  <a:latin typeface="Times New Roman" panose="02020603050405020304" pitchFamily="18" charset="0"/>
                  <a:ea typeface="Times New Roman" panose="02020603050405020304" pitchFamily="18" charset="0"/>
                </a:endParaRPr>
              </a:p>
            </p:txBody>
          </p:sp>
          <p:sp>
            <p:nvSpPr>
              <p:cNvPr id="21" name="CuadroTexto 11">
                <a:extLst>
                  <a:ext uri="{FF2B5EF4-FFF2-40B4-BE49-F238E27FC236}">
                    <a16:creationId xmlns:a16="http://schemas.microsoft.com/office/drawing/2014/main" id="{E9A69F12-EA88-46DA-855D-342AD3B3FC44}"/>
                  </a:ext>
                </a:extLst>
              </p:cNvPr>
              <p:cNvSpPr txBox="1"/>
              <p:nvPr/>
            </p:nvSpPr>
            <p:spPr>
              <a:xfrm>
                <a:off x="1348203" y="1341120"/>
                <a:ext cx="472440" cy="359410"/>
              </a:xfrm>
              <a:prstGeom prst="rect">
                <a:avLst/>
              </a:prstGeom>
              <a:noFill/>
            </p:spPr>
            <p:txBody>
              <a:bodyPr wrap="square" rtlCol="0">
                <a:noAutofit/>
              </a:bodyPr>
              <a:lstStyle/>
              <a:p>
                <a:r>
                  <a:rPr lang="es-ES_tradnl" sz="2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C8</a:t>
                </a:r>
                <a:endParaRPr lang="es-ES" sz="3200">
                  <a:effectLst/>
                  <a:latin typeface="Times New Roman" panose="02020603050405020304" pitchFamily="18" charset="0"/>
                  <a:ea typeface="Times New Roman" panose="02020603050405020304" pitchFamily="18" charset="0"/>
                </a:endParaRPr>
              </a:p>
            </p:txBody>
          </p:sp>
          <p:sp>
            <p:nvSpPr>
              <p:cNvPr id="22" name="CuadroTexto 12">
                <a:extLst>
                  <a:ext uri="{FF2B5EF4-FFF2-40B4-BE49-F238E27FC236}">
                    <a16:creationId xmlns:a16="http://schemas.microsoft.com/office/drawing/2014/main" id="{DE92CB63-56CC-4FA4-A2DB-205C3ADC6849}"/>
                  </a:ext>
                </a:extLst>
              </p:cNvPr>
              <p:cNvSpPr txBox="1"/>
              <p:nvPr/>
            </p:nvSpPr>
            <p:spPr>
              <a:xfrm>
                <a:off x="2422565" y="1341120"/>
                <a:ext cx="472440" cy="359410"/>
              </a:xfrm>
              <a:prstGeom prst="rect">
                <a:avLst/>
              </a:prstGeom>
              <a:noFill/>
            </p:spPr>
            <p:txBody>
              <a:bodyPr wrap="square" rtlCol="0">
                <a:noAutofit/>
              </a:bodyPr>
              <a:lstStyle/>
              <a:p>
                <a:r>
                  <a:rPr lang="es-ES_tradnl" sz="20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C9</a:t>
                </a:r>
                <a:endParaRPr lang="es-ES" sz="3200">
                  <a:effectLst/>
                  <a:latin typeface="Times New Roman" panose="02020603050405020304" pitchFamily="18" charset="0"/>
                  <a:ea typeface="Times New Roman" panose="02020603050405020304" pitchFamily="18" charset="0"/>
                </a:endParaRPr>
              </a:p>
            </p:txBody>
          </p:sp>
        </p:grpSp>
        <p:cxnSp>
          <p:nvCxnSpPr>
            <p:cNvPr id="7" name="Conector: angular 6">
              <a:extLst>
                <a:ext uri="{FF2B5EF4-FFF2-40B4-BE49-F238E27FC236}">
                  <a16:creationId xmlns:a16="http://schemas.microsoft.com/office/drawing/2014/main" id="{959797FE-F8CF-4E60-8500-C665DA94ED53}"/>
                </a:ext>
              </a:extLst>
            </p:cNvPr>
            <p:cNvCxnSpPr/>
            <p:nvPr/>
          </p:nvCxnSpPr>
          <p:spPr>
            <a:xfrm>
              <a:off x="592015" y="293077"/>
              <a:ext cx="1342465" cy="284630"/>
            </a:xfrm>
            <a:prstGeom prst="bentConnector3">
              <a:avLst>
                <a:gd name="adj1" fmla="val 99405"/>
              </a:avLst>
            </a:prstGeom>
            <a:ln w="28575">
              <a:tailEnd type="triangle"/>
            </a:ln>
          </p:spPr>
          <p:style>
            <a:lnRef idx="2">
              <a:schemeClr val="accent1"/>
            </a:lnRef>
            <a:fillRef idx="0">
              <a:schemeClr val="accent1"/>
            </a:fillRef>
            <a:effectRef idx="1">
              <a:schemeClr val="accent1"/>
            </a:effectRef>
            <a:fontRef idx="minor">
              <a:schemeClr val="tx1"/>
            </a:fontRef>
          </p:style>
        </p:cxnSp>
      </p:grpSp>
      <p:sp>
        <p:nvSpPr>
          <p:cNvPr id="23" name="CuadroTexto 22">
            <a:extLst>
              <a:ext uri="{FF2B5EF4-FFF2-40B4-BE49-F238E27FC236}">
                <a16:creationId xmlns:a16="http://schemas.microsoft.com/office/drawing/2014/main" id="{5A62E9F7-C355-4C53-90B1-C6C53EE08596}"/>
              </a:ext>
            </a:extLst>
          </p:cNvPr>
          <p:cNvSpPr txBox="1"/>
          <p:nvPr/>
        </p:nvSpPr>
        <p:spPr>
          <a:xfrm>
            <a:off x="5863275" y="1897016"/>
            <a:ext cx="6096000" cy="2585323"/>
          </a:xfrm>
          <a:prstGeom prst="rect">
            <a:avLst/>
          </a:prstGeom>
          <a:noFill/>
        </p:spPr>
        <p:txBody>
          <a:bodyPr wrap="square">
            <a:spAutoFit/>
          </a:bodyPr>
          <a:lstStyle/>
          <a:p>
            <a:pPr marL="342900" lvl="0" indent="-342900">
              <a:buFont typeface="Myriad Pro"/>
              <a:buChar char="-"/>
            </a:pPr>
            <a:r>
              <a:rPr lang="es-ES_tradnl" sz="1800" dirty="0">
                <a:effectLst/>
                <a:latin typeface="Myriad Pro"/>
                <a:ea typeface="Times New Roman" panose="02020603050405020304" pitchFamily="18" charset="0"/>
                <a:cs typeface="Times New Roman" panose="02020603050405020304" pitchFamily="18" charset="0"/>
              </a:rPr>
              <a:t>Trayectoria A (de C1 a C2): C1 </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C2</a:t>
            </a:r>
            <a:endParaRPr lang="es-ES" sz="1800" dirty="0">
              <a:effectLst/>
              <a:latin typeface="Myriad Pro"/>
              <a:ea typeface="Times New Roman" panose="02020603050405020304" pitchFamily="18" charset="0"/>
              <a:cs typeface="Times New Roman" panose="02020603050405020304" pitchFamily="18" charset="0"/>
            </a:endParaRPr>
          </a:p>
          <a:p>
            <a:pPr marL="342900" lvl="0" indent="-342900">
              <a:buFont typeface="Myriad Pro"/>
              <a:buChar char="-"/>
            </a:pPr>
            <a:r>
              <a:rPr lang="es-ES_tradnl" sz="1800" dirty="0">
                <a:effectLst/>
                <a:latin typeface="Myriad Pro"/>
                <a:ea typeface="Times New Roman" panose="02020603050405020304" pitchFamily="18" charset="0"/>
                <a:cs typeface="Times New Roman" panose="02020603050405020304" pitchFamily="18" charset="0"/>
              </a:rPr>
              <a:t>Trayectoria B (de C1 a C3): C1 </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C2 </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C3</a:t>
            </a:r>
            <a:endParaRPr lang="es-ES" sz="1800" dirty="0">
              <a:effectLst/>
              <a:latin typeface="Myriad Pro"/>
              <a:ea typeface="Times New Roman" panose="02020603050405020304" pitchFamily="18" charset="0"/>
              <a:cs typeface="Times New Roman" panose="02020603050405020304" pitchFamily="18" charset="0"/>
            </a:endParaRPr>
          </a:p>
          <a:p>
            <a:pPr marL="342900" lvl="0" indent="-342900">
              <a:buFont typeface="Myriad Pro"/>
              <a:buChar char="-"/>
            </a:pPr>
            <a:r>
              <a:rPr lang="es-ES_tradnl" sz="1800" dirty="0">
                <a:effectLst/>
                <a:latin typeface="Myriad Pro"/>
                <a:ea typeface="Times New Roman" panose="02020603050405020304" pitchFamily="18" charset="0"/>
                <a:cs typeface="Times New Roman" panose="02020603050405020304" pitchFamily="18" charset="0"/>
              </a:rPr>
              <a:t>Trayectoria C (de C1 a C4): C1 </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C4</a:t>
            </a:r>
            <a:endParaRPr lang="es-ES" sz="1800" dirty="0">
              <a:effectLst/>
              <a:latin typeface="Myriad Pro"/>
              <a:ea typeface="Times New Roman" panose="02020603050405020304" pitchFamily="18" charset="0"/>
              <a:cs typeface="Times New Roman" panose="02020603050405020304" pitchFamily="18" charset="0"/>
            </a:endParaRPr>
          </a:p>
          <a:p>
            <a:pPr marL="342900" lvl="0" indent="-342900">
              <a:buFont typeface="Myriad Pro"/>
              <a:buChar char="-"/>
            </a:pPr>
            <a:r>
              <a:rPr lang="es-ES_tradnl" sz="1800" dirty="0">
                <a:effectLst/>
                <a:latin typeface="Myriad Pro"/>
                <a:ea typeface="Times New Roman" panose="02020603050405020304" pitchFamily="18" charset="0"/>
                <a:cs typeface="Times New Roman" panose="02020603050405020304" pitchFamily="18" charset="0"/>
              </a:rPr>
              <a:t>Trayectoria D (de C1 a C5): No hay trayectoria posible. Obstáculo en C5.</a:t>
            </a:r>
            <a:endParaRPr lang="es-ES" sz="1800" dirty="0">
              <a:effectLst/>
              <a:latin typeface="Myriad Pro"/>
              <a:ea typeface="Times New Roman" panose="02020603050405020304" pitchFamily="18" charset="0"/>
              <a:cs typeface="Times New Roman" panose="02020603050405020304" pitchFamily="18" charset="0"/>
            </a:endParaRPr>
          </a:p>
          <a:p>
            <a:pPr marL="342900" lvl="0" indent="-342900">
              <a:buFont typeface="Myriad Pro"/>
              <a:buChar char="-"/>
            </a:pPr>
            <a:r>
              <a:rPr lang="es-ES_tradnl" sz="1800" dirty="0">
                <a:solidFill>
                  <a:srgbClr val="2F5496"/>
                </a:solidFill>
                <a:effectLst/>
                <a:latin typeface="Myriad Pro"/>
                <a:ea typeface="Times New Roman" panose="02020603050405020304" pitchFamily="18" charset="0"/>
                <a:cs typeface="Times New Roman" panose="02020603050405020304" pitchFamily="18" charset="0"/>
              </a:rPr>
              <a:t>Trayectoria E (de C1 a C6): C1 </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solidFill>
                  <a:srgbClr val="2F5496"/>
                </a:solidFill>
                <a:effectLst/>
                <a:latin typeface="Myriad Pro"/>
                <a:ea typeface="Times New Roman" panose="02020603050405020304" pitchFamily="18" charset="0"/>
                <a:cs typeface="Times New Roman" panose="02020603050405020304" pitchFamily="18" charset="0"/>
              </a:rPr>
              <a:t> C2</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solidFill>
                  <a:srgbClr val="2F5496"/>
                </a:solidFill>
                <a:effectLst/>
                <a:latin typeface="Myriad Pro"/>
                <a:ea typeface="Times New Roman" panose="02020603050405020304" pitchFamily="18" charset="0"/>
                <a:cs typeface="Times New Roman" panose="02020603050405020304" pitchFamily="18" charset="0"/>
              </a:rPr>
              <a:t> C3</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solidFill>
                  <a:srgbClr val="2F5496"/>
                </a:solidFill>
                <a:effectLst/>
                <a:latin typeface="Myriad Pro"/>
                <a:ea typeface="Times New Roman" panose="02020603050405020304" pitchFamily="18" charset="0"/>
                <a:cs typeface="Times New Roman" panose="02020603050405020304" pitchFamily="18" charset="0"/>
              </a:rPr>
              <a:t> C6</a:t>
            </a:r>
            <a:endParaRPr lang="es-ES" sz="1800" dirty="0">
              <a:effectLst/>
              <a:latin typeface="Myriad Pro"/>
              <a:ea typeface="Times New Roman" panose="02020603050405020304" pitchFamily="18" charset="0"/>
              <a:cs typeface="Times New Roman" panose="02020603050405020304" pitchFamily="18" charset="0"/>
            </a:endParaRPr>
          </a:p>
          <a:p>
            <a:pPr marL="342900" lvl="0" indent="-342900">
              <a:buFont typeface="Myriad Pro"/>
              <a:buChar char="-"/>
            </a:pPr>
            <a:r>
              <a:rPr lang="es-ES_tradnl" sz="1800" dirty="0">
                <a:effectLst/>
                <a:latin typeface="Myriad Pro"/>
                <a:ea typeface="Times New Roman" panose="02020603050405020304" pitchFamily="18" charset="0"/>
                <a:cs typeface="Times New Roman" panose="02020603050405020304" pitchFamily="18" charset="0"/>
              </a:rPr>
              <a:t>Trayectoria F (de C1 a C7): C1 </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C4</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C7</a:t>
            </a:r>
            <a:endParaRPr lang="es-ES" sz="1800" dirty="0">
              <a:effectLst/>
              <a:latin typeface="Myriad Pro"/>
              <a:ea typeface="Times New Roman" panose="02020603050405020304" pitchFamily="18" charset="0"/>
              <a:cs typeface="Times New Roman" panose="02020603050405020304" pitchFamily="18" charset="0"/>
            </a:endParaRPr>
          </a:p>
          <a:p>
            <a:pPr marL="342900" lvl="0" indent="-342900">
              <a:buFont typeface="Myriad Pro"/>
              <a:buChar char="-"/>
            </a:pPr>
            <a:r>
              <a:rPr lang="es-ES_tradnl" sz="1800" dirty="0">
                <a:effectLst/>
                <a:latin typeface="Myriad Pro"/>
                <a:ea typeface="Times New Roman" panose="02020603050405020304" pitchFamily="18" charset="0"/>
                <a:cs typeface="Times New Roman" panose="02020603050405020304" pitchFamily="18" charset="0"/>
              </a:rPr>
              <a:t>Trayectoria G (de C1 a C8): C1 </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C4</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C7</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C8</a:t>
            </a:r>
            <a:endParaRPr lang="es-ES" sz="1800" dirty="0">
              <a:effectLst/>
              <a:latin typeface="Myriad Pro"/>
              <a:ea typeface="Times New Roman" panose="02020603050405020304" pitchFamily="18" charset="0"/>
              <a:cs typeface="Times New Roman" panose="02020603050405020304" pitchFamily="18" charset="0"/>
            </a:endParaRPr>
          </a:p>
          <a:p>
            <a:pPr marL="342900" lvl="0" indent="-342900">
              <a:buFont typeface="Myriad Pro"/>
              <a:buChar char="-"/>
            </a:pPr>
            <a:r>
              <a:rPr lang="es-ES_tradnl" sz="1800" dirty="0">
                <a:effectLst/>
                <a:latin typeface="Myriad Pro"/>
                <a:ea typeface="Times New Roman" panose="02020603050405020304" pitchFamily="18" charset="0"/>
                <a:cs typeface="Times New Roman" panose="02020603050405020304" pitchFamily="18" charset="0"/>
              </a:rPr>
              <a:t>Trayectoria H (de C1 a C9 : C1 </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C2</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C3</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C6</a:t>
            </a:r>
            <a:r>
              <a:rPr lang="es-ES_tradnl" sz="1800" dirty="0">
                <a:effectLst/>
                <a:latin typeface="Myriad Pro"/>
                <a:ea typeface="Times New Roman" panose="02020603050405020304" pitchFamily="18" charset="0"/>
                <a:cs typeface="Times New Roman" panose="02020603050405020304" pitchFamily="18" charset="0"/>
                <a:sym typeface="Wingdings" panose="05000000000000000000" pitchFamily="2" charset="2"/>
              </a:rPr>
              <a:t></a:t>
            </a:r>
            <a:r>
              <a:rPr lang="es-ES_tradnl" sz="1800" dirty="0">
                <a:effectLst/>
                <a:latin typeface="Myriad Pro"/>
                <a:ea typeface="Times New Roman" panose="02020603050405020304" pitchFamily="18" charset="0"/>
                <a:cs typeface="Times New Roman" panose="02020603050405020304" pitchFamily="18" charset="0"/>
              </a:rPr>
              <a:t> C9 </a:t>
            </a:r>
            <a:endParaRPr lang="es-ES" sz="1800" dirty="0">
              <a:effectLst/>
              <a:latin typeface="Myriad Pro"/>
              <a:ea typeface="Times New Roman" panose="02020603050405020304" pitchFamily="18" charset="0"/>
              <a:cs typeface="Times New Roman" panose="02020603050405020304" pitchFamily="18" charset="0"/>
            </a:endParaRPr>
          </a:p>
        </p:txBody>
      </p:sp>
      <p:sp>
        <p:nvSpPr>
          <p:cNvPr id="2" name="Marcador de número de diapositiva 1">
            <a:extLst>
              <a:ext uri="{FF2B5EF4-FFF2-40B4-BE49-F238E27FC236}">
                <a16:creationId xmlns:a16="http://schemas.microsoft.com/office/drawing/2014/main" id="{E6655090-B407-479C-B489-7058932085E5}"/>
              </a:ext>
            </a:extLst>
          </p:cNvPr>
          <p:cNvSpPr>
            <a:spLocks noGrp="1"/>
          </p:cNvSpPr>
          <p:nvPr>
            <p:ph type="sldNum" sz="quarter" idx="12"/>
          </p:nvPr>
        </p:nvSpPr>
        <p:spPr/>
        <p:txBody>
          <a:bodyPr/>
          <a:lstStyle/>
          <a:p>
            <a:fld id="{9FD9299C-623A-45CA-8B20-5F0BD572662F}" type="slidenum">
              <a:rPr lang="es-ES" smtClean="0"/>
              <a:t>37</a:t>
            </a:fld>
            <a:endParaRPr lang="es-ES"/>
          </a:p>
        </p:txBody>
      </p:sp>
    </p:spTree>
    <p:extLst>
      <p:ext uri="{BB962C8B-B14F-4D97-AF65-F5344CB8AC3E}">
        <p14:creationId xmlns:p14="http://schemas.microsoft.com/office/powerpoint/2010/main" val="499923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n 9">
            <a:extLst>
              <a:ext uri="{FF2B5EF4-FFF2-40B4-BE49-F238E27FC236}">
                <a16:creationId xmlns:a16="http://schemas.microsoft.com/office/drawing/2014/main" id="{7284B2AF-2FD4-4E64-B103-D23B24E4CF03}"/>
              </a:ext>
            </a:extLst>
          </p:cNvPr>
          <p:cNvPicPr>
            <a:picLocks noChangeAspect="1"/>
          </p:cNvPicPr>
          <p:nvPr/>
        </p:nvPicPr>
        <p:blipFill>
          <a:blip r:embed="rId8"/>
          <a:stretch>
            <a:fillRect/>
          </a:stretch>
        </p:blipFill>
        <p:spPr>
          <a:xfrm>
            <a:off x="1281795" y="1065933"/>
            <a:ext cx="5277605" cy="3457942"/>
          </a:xfrm>
          <a:prstGeom prst="rect">
            <a:avLst/>
          </a:prstGeom>
        </p:spPr>
      </p:pic>
      <p:sp>
        <p:nvSpPr>
          <p:cNvPr id="2" name="Elipse 1">
            <a:extLst>
              <a:ext uri="{FF2B5EF4-FFF2-40B4-BE49-F238E27FC236}">
                <a16:creationId xmlns:a16="http://schemas.microsoft.com/office/drawing/2014/main" id="{D8CB9FDF-3E75-469B-9A18-128514512D2C}"/>
              </a:ext>
            </a:extLst>
          </p:cNvPr>
          <p:cNvSpPr/>
          <p:nvPr/>
        </p:nvSpPr>
        <p:spPr>
          <a:xfrm>
            <a:off x="2223085" y="2649782"/>
            <a:ext cx="1145757" cy="67525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upo 4">
            <a:extLst>
              <a:ext uri="{FF2B5EF4-FFF2-40B4-BE49-F238E27FC236}">
                <a16:creationId xmlns:a16="http://schemas.microsoft.com/office/drawing/2014/main" id="{1013A98C-3E29-4CCB-AE13-DFC7DCFA25DA}"/>
              </a:ext>
            </a:extLst>
          </p:cNvPr>
          <p:cNvGrpSpPr/>
          <p:nvPr/>
        </p:nvGrpSpPr>
        <p:grpSpPr>
          <a:xfrm>
            <a:off x="4609259" y="974977"/>
            <a:ext cx="1950141" cy="888898"/>
            <a:chOff x="8978657" y="1537228"/>
            <a:chExt cx="1950141" cy="888898"/>
          </a:xfrm>
        </p:grpSpPr>
        <p:pic>
          <p:nvPicPr>
            <p:cNvPr id="6" name="Imagen 5" descr="Un conjunto de letras negras en un fondo negro&#10;&#10;Descripción generada automáticamente con confianza media">
              <a:extLst>
                <a:ext uri="{FF2B5EF4-FFF2-40B4-BE49-F238E27FC236}">
                  <a16:creationId xmlns:a16="http://schemas.microsoft.com/office/drawing/2014/main" id="{F9C18B52-6473-4623-BEF2-B0C5AFF00E89}"/>
                </a:ext>
              </a:extLst>
            </p:cNvPr>
            <p:cNvPicPr>
              <a:picLocks noChangeAspect="1"/>
            </p:cNvPicPr>
            <p:nvPr/>
          </p:nvPicPr>
          <p:blipFill rotWithShape="1">
            <a:blip r:embed="rId9">
              <a:extLst>
                <a:ext uri="{28A0092B-C50C-407E-A947-70E740481C1C}">
                  <a14:useLocalDpi xmlns:a14="http://schemas.microsoft.com/office/drawing/2010/main" val="0"/>
                </a:ext>
              </a:extLst>
            </a:blip>
            <a:srcRect l="20236" t="20390" r="35464" b="29515"/>
            <a:stretch/>
          </p:blipFill>
          <p:spPr>
            <a:xfrm>
              <a:off x="8978657" y="1537228"/>
              <a:ext cx="1009754" cy="888898"/>
            </a:xfrm>
            <a:prstGeom prst="rect">
              <a:avLst/>
            </a:prstGeom>
          </p:spPr>
        </p:pic>
        <p:sp>
          <p:nvSpPr>
            <p:cNvPr id="7" name="CuadroTexto 6">
              <a:extLst>
                <a:ext uri="{FF2B5EF4-FFF2-40B4-BE49-F238E27FC236}">
                  <a16:creationId xmlns:a16="http://schemas.microsoft.com/office/drawing/2014/main" id="{E95CD989-4E64-4C8C-91EE-43103BCCE63D}"/>
                </a:ext>
              </a:extLst>
            </p:cNvPr>
            <p:cNvSpPr txBox="1"/>
            <p:nvPr/>
          </p:nvSpPr>
          <p:spPr>
            <a:xfrm>
              <a:off x="9919044" y="1537228"/>
              <a:ext cx="1009754" cy="888898"/>
            </a:xfrm>
            <a:prstGeom prst="rect">
              <a:avLst/>
            </a:prstGeom>
            <a:noFill/>
          </p:spPr>
          <p:txBody>
            <a:bodyPr wrap="square" rtlCol="0">
              <a:spAutoFit/>
            </a:bodyPr>
            <a:lstStyle/>
            <a:p>
              <a:pPr>
                <a:lnSpc>
                  <a:spcPct val="150000"/>
                </a:lnSpc>
              </a:pPr>
              <a:r>
                <a:rPr lang="es-ES" sz="1200" dirty="0">
                  <a:latin typeface="Myriad Pro"/>
                </a:rPr>
                <a:t>Agregación</a:t>
              </a:r>
            </a:p>
            <a:p>
              <a:pPr>
                <a:lnSpc>
                  <a:spcPct val="150000"/>
                </a:lnSpc>
              </a:pPr>
              <a:r>
                <a:rPr lang="es-ES" sz="1200" dirty="0">
                  <a:latin typeface="Myriad Pro"/>
                </a:rPr>
                <a:t>Uso</a:t>
              </a:r>
            </a:p>
            <a:p>
              <a:pPr>
                <a:lnSpc>
                  <a:spcPct val="150000"/>
                </a:lnSpc>
              </a:pPr>
              <a:r>
                <a:rPr lang="es-ES" sz="1200" dirty="0">
                  <a:latin typeface="Myriad Pro"/>
                </a:rPr>
                <a:t>Herencia</a:t>
              </a:r>
            </a:p>
          </p:txBody>
        </p:sp>
      </p:grpSp>
      <p:pic>
        <p:nvPicPr>
          <p:cNvPr id="11" name="Gráfico 10">
            <a:extLst>
              <a:ext uri="{FF2B5EF4-FFF2-40B4-BE49-F238E27FC236}">
                <a16:creationId xmlns:a16="http://schemas.microsoft.com/office/drawing/2014/main" id="{9ABEF708-E89F-45C0-89D5-509A8DC3416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309120" y="2126347"/>
            <a:ext cx="3601085" cy="1722120"/>
          </a:xfrm>
          <a:prstGeom prst="rect">
            <a:avLst/>
          </a:prstGeom>
        </p:spPr>
      </p:pic>
      <p:sp>
        <p:nvSpPr>
          <p:cNvPr id="3" name="Marcador de número de diapositiva 2">
            <a:extLst>
              <a:ext uri="{FF2B5EF4-FFF2-40B4-BE49-F238E27FC236}">
                <a16:creationId xmlns:a16="http://schemas.microsoft.com/office/drawing/2014/main" id="{45C9FCC5-A31F-47D3-9D36-E3EBCC4833FF}"/>
              </a:ext>
            </a:extLst>
          </p:cNvPr>
          <p:cNvSpPr>
            <a:spLocks noGrp="1"/>
          </p:cNvSpPr>
          <p:nvPr>
            <p:ph type="sldNum" sz="quarter" idx="12"/>
          </p:nvPr>
        </p:nvSpPr>
        <p:spPr/>
        <p:txBody>
          <a:bodyPr/>
          <a:lstStyle/>
          <a:p>
            <a:fld id="{9FD9299C-623A-45CA-8B20-5F0BD572662F}" type="slidenum">
              <a:rPr lang="es-ES" smtClean="0"/>
              <a:t>38</a:t>
            </a:fld>
            <a:endParaRPr lang="es-ES"/>
          </a:p>
        </p:txBody>
      </p:sp>
    </p:spTree>
    <p:extLst>
      <p:ext uri="{BB962C8B-B14F-4D97-AF65-F5344CB8AC3E}">
        <p14:creationId xmlns:p14="http://schemas.microsoft.com/office/powerpoint/2010/main" val="448179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F16F92CD-C4BE-461D-A2E1-419110BE71F0}"/>
              </a:ext>
            </a:extLst>
          </p:cNvPr>
          <p:cNvSpPr txBox="1"/>
          <p:nvPr/>
        </p:nvSpPr>
        <p:spPr>
          <a:xfrm>
            <a:off x="911876" y="263355"/>
            <a:ext cx="3871140" cy="646331"/>
          </a:xfrm>
          <a:prstGeom prst="rect">
            <a:avLst/>
          </a:prstGeom>
          <a:noFill/>
        </p:spPr>
        <p:txBody>
          <a:bodyPr wrap="square" rtlCol="0">
            <a:spAutoFit/>
          </a:bodyPr>
          <a:lstStyle/>
          <a:p>
            <a:r>
              <a:rPr lang="es-ES" sz="3600" dirty="0"/>
              <a:t>Clase Planificador</a:t>
            </a:r>
            <a:endParaRPr lang="es-ES" sz="3600" dirty="0">
              <a:solidFill>
                <a:srgbClr val="C00000"/>
              </a:solidFill>
            </a:endParaRPr>
          </a:p>
        </p:txBody>
      </p:sp>
      <p:grpSp>
        <p:nvGrpSpPr>
          <p:cNvPr id="12" name="Grupo 11">
            <a:extLst>
              <a:ext uri="{FF2B5EF4-FFF2-40B4-BE49-F238E27FC236}">
                <a16:creationId xmlns:a16="http://schemas.microsoft.com/office/drawing/2014/main" id="{A115E04B-F77B-4729-92E7-412077E4003A}"/>
              </a:ext>
            </a:extLst>
          </p:cNvPr>
          <p:cNvGrpSpPr/>
          <p:nvPr/>
        </p:nvGrpSpPr>
        <p:grpSpPr>
          <a:xfrm>
            <a:off x="1345900" y="3597420"/>
            <a:ext cx="3631623" cy="1325516"/>
            <a:chOff x="0" y="0"/>
            <a:chExt cx="1677489" cy="487846"/>
          </a:xfrm>
        </p:grpSpPr>
        <p:sp>
          <p:nvSpPr>
            <p:cNvPr id="19" name="Rectángulo 18">
              <a:extLst>
                <a:ext uri="{FF2B5EF4-FFF2-40B4-BE49-F238E27FC236}">
                  <a16:creationId xmlns:a16="http://schemas.microsoft.com/office/drawing/2014/main" id="{5343EC57-25C9-441D-990C-D0AC935CA289}"/>
                </a:ext>
              </a:extLst>
            </p:cNvPr>
            <p:cNvSpPr/>
            <p:nvPr/>
          </p:nvSpPr>
          <p:spPr>
            <a:xfrm>
              <a:off x="0" y="0"/>
              <a:ext cx="558997" cy="487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0" name="Rectángulo 19">
              <a:extLst>
                <a:ext uri="{FF2B5EF4-FFF2-40B4-BE49-F238E27FC236}">
                  <a16:creationId xmlns:a16="http://schemas.microsoft.com/office/drawing/2014/main" id="{A44BA85D-20F7-40AC-82C1-F4B894501F7A}"/>
                </a:ext>
              </a:extLst>
            </p:cNvPr>
            <p:cNvSpPr/>
            <p:nvPr/>
          </p:nvSpPr>
          <p:spPr>
            <a:xfrm>
              <a:off x="559397" y="0"/>
              <a:ext cx="558997" cy="487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1" name="Rectángulo 20">
              <a:extLst>
                <a:ext uri="{FF2B5EF4-FFF2-40B4-BE49-F238E27FC236}">
                  <a16:creationId xmlns:a16="http://schemas.microsoft.com/office/drawing/2014/main" id="{AAE809C8-40E2-4282-9B73-B686AF10E9BE}"/>
                </a:ext>
              </a:extLst>
            </p:cNvPr>
            <p:cNvSpPr/>
            <p:nvPr/>
          </p:nvSpPr>
          <p:spPr>
            <a:xfrm>
              <a:off x="1118795" y="0"/>
              <a:ext cx="558694" cy="4876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2" name="Elipse 21">
              <a:extLst>
                <a:ext uri="{FF2B5EF4-FFF2-40B4-BE49-F238E27FC236}">
                  <a16:creationId xmlns:a16="http://schemas.microsoft.com/office/drawing/2014/main" id="{9E6C712C-C0C9-47F2-84A3-CD882EE00843}"/>
                </a:ext>
              </a:extLst>
            </p:cNvPr>
            <p:cNvSpPr/>
            <p:nvPr/>
          </p:nvSpPr>
          <p:spPr>
            <a:xfrm>
              <a:off x="817581" y="215153"/>
              <a:ext cx="79502" cy="695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3" name="Elipse 22">
              <a:extLst>
                <a:ext uri="{FF2B5EF4-FFF2-40B4-BE49-F238E27FC236}">
                  <a16:creationId xmlns:a16="http://schemas.microsoft.com/office/drawing/2014/main" id="{BDB1CFB3-CC8B-4107-B663-3578BE5DCE2F}"/>
                </a:ext>
              </a:extLst>
            </p:cNvPr>
            <p:cNvSpPr/>
            <p:nvPr/>
          </p:nvSpPr>
          <p:spPr>
            <a:xfrm>
              <a:off x="247426" y="215153"/>
              <a:ext cx="79364" cy="6921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24" name="Elipse 23">
              <a:extLst>
                <a:ext uri="{FF2B5EF4-FFF2-40B4-BE49-F238E27FC236}">
                  <a16:creationId xmlns:a16="http://schemas.microsoft.com/office/drawing/2014/main" id="{0A4BB815-472E-4E07-9A70-4C409B005021}"/>
                </a:ext>
              </a:extLst>
            </p:cNvPr>
            <p:cNvSpPr/>
            <p:nvPr/>
          </p:nvSpPr>
          <p:spPr>
            <a:xfrm>
              <a:off x="1376979" y="215153"/>
              <a:ext cx="79364" cy="6921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cxnSp>
          <p:nvCxnSpPr>
            <p:cNvPr id="25" name="Conector recto de flecha 24">
              <a:extLst>
                <a:ext uri="{FF2B5EF4-FFF2-40B4-BE49-F238E27FC236}">
                  <a16:creationId xmlns:a16="http://schemas.microsoft.com/office/drawing/2014/main" id="{9C7A4C57-C1FF-4D51-A1E3-0437EDD7317C}"/>
                </a:ext>
              </a:extLst>
            </p:cNvPr>
            <p:cNvCxnSpPr/>
            <p:nvPr/>
          </p:nvCxnSpPr>
          <p:spPr>
            <a:xfrm>
              <a:off x="365760" y="247426"/>
              <a:ext cx="4372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F3817CE2-DBD8-408C-956F-82B9A387CFED}"/>
                </a:ext>
              </a:extLst>
            </p:cNvPr>
            <p:cNvCxnSpPr/>
            <p:nvPr/>
          </p:nvCxnSpPr>
          <p:spPr>
            <a:xfrm>
              <a:off x="925157" y="247426"/>
              <a:ext cx="4372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3" name="Grupo 12">
            <a:extLst>
              <a:ext uri="{FF2B5EF4-FFF2-40B4-BE49-F238E27FC236}">
                <a16:creationId xmlns:a16="http://schemas.microsoft.com/office/drawing/2014/main" id="{EC4ED584-AF05-415E-AFFD-933D7F9CF190}"/>
              </a:ext>
            </a:extLst>
          </p:cNvPr>
          <p:cNvGrpSpPr/>
          <p:nvPr/>
        </p:nvGrpSpPr>
        <p:grpSpPr>
          <a:xfrm>
            <a:off x="1347045" y="1392568"/>
            <a:ext cx="3630478" cy="1325065"/>
            <a:chOff x="0" y="0"/>
            <a:chExt cx="1676960" cy="487680"/>
          </a:xfrm>
        </p:grpSpPr>
        <p:sp>
          <p:nvSpPr>
            <p:cNvPr id="14" name="Rectángulo 13">
              <a:extLst>
                <a:ext uri="{FF2B5EF4-FFF2-40B4-BE49-F238E27FC236}">
                  <a16:creationId xmlns:a16="http://schemas.microsoft.com/office/drawing/2014/main" id="{45A11BB0-CBF1-473B-9000-0E684955C1BD}"/>
                </a:ext>
              </a:extLst>
            </p:cNvPr>
            <p:cNvSpPr/>
            <p:nvPr/>
          </p:nvSpPr>
          <p:spPr>
            <a:xfrm>
              <a:off x="0" y="0"/>
              <a:ext cx="558846" cy="4876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5" name="Rectángulo 14">
              <a:extLst>
                <a:ext uri="{FF2B5EF4-FFF2-40B4-BE49-F238E27FC236}">
                  <a16:creationId xmlns:a16="http://schemas.microsoft.com/office/drawing/2014/main" id="{258D57D4-7117-4DBA-99BE-2EC9C80C5849}"/>
                </a:ext>
              </a:extLst>
            </p:cNvPr>
            <p:cNvSpPr/>
            <p:nvPr/>
          </p:nvSpPr>
          <p:spPr>
            <a:xfrm>
              <a:off x="559397" y="0"/>
              <a:ext cx="558800" cy="4876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a:p>
          </p:txBody>
        </p:sp>
        <p:sp>
          <p:nvSpPr>
            <p:cNvPr id="16" name="Rectángulo 15">
              <a:extLst>
                <a:ext uri="{FF2B5EF4-FFF2-40B4-BE49-F238E27FC236}">
                  <a16:creationId xmlns:a16="http://schemas.microsoft.com/office/drawing/2014/main" id="{BD4B4B16-6E2A-46CE-A9E4-5F81084FC9D0}"/>
                </a:ext>
              </a:extLst>
            </p:cNvPr>
            <p:cNvSpPr/>
            <p:nvPr/>
          </p:nvSpPr>
          <p:spPr>
            <a:xfrm>
              <a:off x="1118795" y="0"/>
              <a:ext cx="558165" cy="48704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dirty="0"/>
            </a:p>
          </p:txBody>
        </p:sp>
        <p:cxnSp>
          <p:nvCxnSpPr>
            <p:cNvPr id="17" name="Conector recto de flecha 16">
              <a:extLst>
                <a:ext uri="{FF2B5EF4-FFF2-40B4-BE49-F238E27FC236}">
                  <a16:creationId xmlns:a16="http://schemas.microsoft.com/office/drawing/2014/main" id="{0DAD8ACD-8D11-46E1-AB29-C1D9755C9D7A}"/>
                </a:ext>
              </a:extLst>
            </p:cNvPr>
            <p:cNvCxnSpPr/>
            <p:nvPr/>
          </p:nvCxnSpPr>
          <p:spPr>
            <a:xfrm>
              <a:off x="365760" y="247426"/>
              <a:ext cx="436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onector recto de flecha 17">
              <a:extLst>
                <a:ext uri="{FF2B5EF4-FFF2-40B4-BE49-F238E27FC236}">
                  <a16:creationId xmlns:a16="http://schemas.microsoft.com/office/drawing/2014/main" id="{B3388626-10D5-4428-A253-41DB08C07305}"/>
                </a:ext>
              </a:extLst>
            </p:cNvPr>
            <p:cNvCxnSpPr/>
            <p:nvPr/>
          </p:nvCxnSpPr>
          <p:spPr>
            <a:xfrm>
              <a:off x="925157" y="247426"/>
              <a:ext cx="43688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0" name="Cuadro de texto 445">
            <a:extLst>
              <a:ext uri="{FF2B5EF4-FFF2-40B4-BE49-F238E27FC236}">
                <a16:creationId xmlns:a16="http://schemas.microsoft.com/office/drawing/2014/main" id="{C27FEE31-FB68-4B9F-887C-5D8237F50673}"/>
              </a:ext>
            </a:extLst>
          </p:cNvPr>
          <p:cNvSpPr txBox="1"/>
          <p:nvPr/>
        </p:nvSpPr>
        <p:spPr>
          <a:xfrm>
            <a:off x="1193229" y="2835462"/>
            <a:ext cx="4448277" cy="43211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s-ES_tradnl" sz="2000" dirty="0">
                <a:effectLst/>
                <a:latin typeface="Myriad Pro"/>
                <a:ea typeface="Times New Roman" panose="02020603050405020304" pitchFamily="18" charset="0"/>
              </a:rPr>
              <a:t>Celda 1 </a:t>
            </a:r>
            <a:r>
              <a:rPr lang="es-ES_tradnl" sz="2000" dirty="0">
                <a:effectLst/>
                <a:latin typeface="Myriad Pro"/>
                <a:ea typeface="Times New Roman" panose="02020603050405020304" pitchFamily="18" charset="0"/>
                <a:sym typeface="Wingdings" panose="05000000000000000000" pitchFamily="2" charset="2"/>
              </a:rPr>
              <a:t></a:t>
            </a:r>
            <a:r>
              <a:rPr lang="es-ES_tradnl" sz="2000" dirty="0">
                <a:effectLst/>
                <a:latin typeface="Myriad Pro"/>
                <a:ea typeface="Times New Roman" panose="02020603050405020304" pitchFamily="18" charset="0"/>
              </a:rPr>
              <a:t> Celda 2 </a:t>
            </a:r>
            <a:r>
              <a:rPr lang="es-ES_tradnl" sz="2000" dirty="0">
                <a:effectLst/>
                <a:latin typeface="Myriad Pro"/>
                <a:ea typeface="Times New Roman" panose="02020603050405020304" pitchFamily="18" charset="0"/>
                <a:sym typeface="Wingdings" panose="05000000000000000000" pitchFamily="2" charset="2"/>
              </a:rPr>
              <a:t></a:t>
            </a:r>
            <a:r>
              <a:rPr lang="es-ES_tradnl" sz="2000" dirty="0">
                <a:effectLst/>
                <a:latin typeface="Myriad Pro"/>
                <a:ea typeface="Times New Roman" panose="02020603050405020304" pitchFamily="18" charset="0"/>
              </a:rPr>
              <a:t>Celda 3</a:t>
            </a:r>
            <a:endParaRPr lang="es-ES" sz="2000" dirty="0">
              <a:effectLst/>
              <a:latin typeface="Times New Roman" panose="02020603050405020304" pitchFamily="18" charset="0"/>
              <a:ea typeface="Times New Roman" panose="02020603050405020304" pitchFamily="18" charset="0"/>
            </a:endParaRPr>
          </a:p>
        </p:txBody>
      </p:sp>
      <p:sp>
        <p:nvSpPr>
          <p:cNvPr id="11" name="Cuadro de texto 446">
            <a:extLst>
              <a:ext uri="{FF2B5EF4-FFF2-40B4-BE49-F238E27FC236}">
                <a16:creationId xmlns:a16="http://schemas.microsoft.com/office/drawing/2014/main" id="{9148EA56-7433-4790-A92B-02C47660D5E5}"/>
              </a:ext>
            </a:extLst>
          </p:cNvPr>
          <p:cNvSpPr txBox="1"/>
          <p:nvPr/>
        </p:nvSpPr>
        <p:spPr>
          <a:xfrm>
            <a:off x="1388359" y="5238727"/>
            <a:ext cx="4867487" cy="43231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s-ES_tradnl" sz="2000" dirty="0">
                <a:effectLst/>
                <a:latin typeface="Myriad Pro"/>
                <a:ea typeface="Times New Roman" panose="02020603050405020304" pitchFamily="18" charset="0"/>
              </a:rPr>
              <a:t>Punto 1 </a:t>
            </a:r>
            <a:r>
              <a:rPr lang="es-ES_tradnl" sz="2000" dirty="0">
                <a:effectLst/>
                <a:latin typeface="Myriad Pro"/>
                <a:ea typeface="Times New Roman" panose="02020603050405020304" pitchFamily="18" charset="0"/>
                <a:sym typeface="Wingdings" panose="05000000000000000000" pitchFamily="2" charset="2"/>
              </a:rPr>
              <a:t></a:t>
            </a:r>
            <a:r>
              <a:rPr lang="es-ES_tradnl" sz="2000" dirty="0">
                <a:effectLst/>
                <a:latin typeface="Myriad Pro"/>
                <a:ea typeface="Times New Roman" panose="02020603050405020304" pitchFamily="18" charset="0"/>
              </a:rPr>
              <a:t> Punto 2 </a:t>
            </a:r>
            <a:r>
              <a:rPr lang="es-ES_tradnl" sz="2000" dirty="0">
                <a:effectLst/>
                <a:latin typeface="Myriad Pro"/>
                <a:ea typeface="Times New Roman" panose="02020603050405020304" pitchFamily="18" charset="0"/>
                <a:sym typeface="Wingdings" panose="05000000000000000000" pitchFamily="2" charset="2"/>
              </a:rPr>
              <a:t></a:t>
            </a:r>
            <a:r>
              <a:rPr lang="es-ES_tradnl" sz="2000" dirty="0">
                <a:effectLst/>
                <a:latin typeface="Myriad Pro"/>
                <a:ea typeface="Times New Roman" panose="02020603050405020304" pitchFamily="18" charset="0"/>
              </a:rPr>
              <a:t> Punto 3</a:t>
            </a:r>
            <a:endParaRPr lang="es-ES" sz="2000" dirty="0">
              <a:effectLst/>
              <a:latin typeface="Times New Roman" panose="02020603050405020304" pitchFamily="18" charset="0"/>
              <a:ea typeface="Times New Roman" panose="02020603050405020304" pitchFamily="18" charset="0"/>
            </a:endParaRPr>
          </a:p>
        </p:txBody>
      </p:sp>
      <p:pic>
        <p:nvPicPr>
          <p:cNvPr id="27" name="Imagen 26">
            <a:extLst>
              <a:ext uri="{FF2B5EF4-FFF2-40B4-BE49-F238E27FC236}">
                <a16:creationId xmlns:a16="http://schemas.microsoft.com/office/drawing/2014/main" id="{D890772C-01A8-4283-A246-0A8F1CD7BB50}"/>
              </a:ext>
            </a:extLst>
          </p:cNvPr>
          <p:cNvPicPr>
            <a:picLocks noChangeAspect="1"/>
          </p:cNvPicPr>
          <p:nvPr/>
        </p:nvPicPr>
        <p:blipFill>
          <a:blip r:embed="rId8">
            <a:extLst>
              <a:ext uri="{28A0092B-C50C-407E-A947-70E740481C1C}">
                <a14:useLocalDpi xmlns:a14="http://schemas.microsoft.com/office/drawing/2010/main" val="0"/>
              </a:ext>
            </a:extLst>
          </a:blip>
          <a:srcRect l="1640" r="1640"/>
          <a:stretch/>
        </p:blipFill>
        <p:spPr>
          <a:xfrm>
            <a:off x="5725873" y="1099598"/>
            <a:ext cx="6049470" cy="4335965"/>
          </a:xfrm>
          <a:prstGeom prst="rect">
            <a:avLst/>
          </a:prstGeom>
        </p:spPr>
      </p:pic>
      <p:sp>
        <p:nvSpPr>
          <p:cNvPr id="2" name="Marcador de número de diapositiva 1">
            <a:extLst>
              <a:ext uri="{FF2B5EF4-FFF2-40B4-BE49-F238E27FC236}">
                <a16:creationId xmlns:a16="http://schemas.microsoft.com/office/drawing/2014/main" id="{E11D44D0-A7FD-406D-996B-5D7A4A750E10}"/>
              </a:ext>
            </a:extLst>
          </p:cNvPr>
          <p:cNvSpPr>
            <a:spLocks noGrp="1"/>
          </p:cNvSpPr>
          <p:nvPr>
            <p:ph type="sldNum" sz="quarter" idx="12"/>
          </p:nvPr>
        </p:nvSpPr>
        <p:spPr/>
        <p:txBody>
          <a:bodyPr/>
          <a:lstStyle/>
          <a:p>
            <a:fld id="{9FD9299C-623A-45CA-8B20-5F0BD572662F}" type="slidenum">
              <a:rPr lang="es-ES" smtClean="0"/>
              <a:t>39</a:t>
            </a:fld>
            <a:endParaRPr lang="es-ES"/>
          </a:p>
        </p:txBody>
      </p:sp>
    </p:spTree>
    <p:extLst>
      <p:ext uri="{BB962C8B-B14F-4D97-AF65-F5344CB8AC3E}">
        <p14:creationId xmlns:p14="http://schemas.microsoft.com/office/powerpoint/2010/main" val="2098593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AC429DD4-081F-4E86-BFF9-153C5623CE9A}"/>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a:extLst>
              <a:ext uri="{FF2B5EF4-FFF2-40B4-BE49-F238E27FC236}">
                <a16:creationId xmlns:a16="http://schemas.microsoft.com/office/drawing/2014/main" id="{76BD586C-B0BD-4A2B-8D2E-D8EB3DC55BA3}"/>
              </a:ext>
            </a:extLst>
          </p:cNvPr>
          <p:cNvSpPr txBox="1"/>
          <p:nvPr/>
        </p:nvSpPr>
        <p:spPr>
          <a:xfrm>
            <a:off x="1905000" y="1143000"/>
            <a:ext cx="5010150" cy="923330"/>
          </a:xfrm>
          <a:prstGeom prst="rect">
            <a:avLst/>
          </a:prstGeom>
          <a:noFill/>
        </p:spPr>
        <p:txBody>
          <a:bodyPr wrap="square" rtlCol="0">
            <a:spAutoFit/>
          </a:bodyPr>
          <a:lstStyle/>
          <a:p>
            <a:r>
              <a:rPr lang="es-ES" b="1" dirty="0">
                <a:latin typeface="Myriad Pro"/>
              </a:rPr>
              <a:t>Objetivos:</a:t>
            </a:r>
          </a:p>
          <a:p>
            <a:endParaRPr lang="es-ES" dirty="0"/>
          </a:p>
          <a:p>
            <a:endParaRPr lang="es-ES" dirty="0"/>
          </a:p>
        </p:txBody>
      </p:sp>
      <p:pic>
        <p:nvPicPr>
          <p:cNvPr id="7" name="Imagen 6">
            <a:extLst>
              <a:ext uri="{FF2B5EF4-FFF2-40B4-BE49-F238E27FC236}">
                <a16:creationId xmlns:a16="http://schemas.microsoft.com/office/drawing/2014/main" id="{0C14D9AA-ACA4-4CB5-9CCF-432534D121F5}"/>
              </a:ext>
            </a:extLst>
          </p:cNvPr>
          <p:cNvPicPr>
            <a:picLocks noChangeAspect="1"/>
          </p:cNvPicPr>
          <p:nvPr/>
        </p:nvPicPr>
        <p:blipFill rotWithShape="1">
          <a:blip r:embed="rId8"/>
          <a:srcRect l="21470" t="9299" r="11500" b="6852"/>
          <a:stretch/>
        </p:blipFill>
        <p:spPr>
          <a:xfrm>
            <a:off x="6467250" y="1133312"/>
            <a:ext cx="5441132" cy="3826777"/>
          </a:xfrm>
          <a:prstGeom prst="rect">
            <a:avLst/>
          </a:prstGeom>
        </p:spPr>
      </p:pic>
      <p:sp>
        <p:nvSpPr>
          <p:cNvPr id="4" name="Marcador de número de diapositiva 3">
            <a:extLst>
              <a:ext uri="{FF2B5EF4-FFF2-40B4-BE49-F238E27FC236}">
                <a16:creationId xmlns:a16="http://schemas.microsoft.com/office/drawing/2014/main" id="{7063BA13-1881-4749-93C3-80E9DC28E0AE}"/>
              </a:ext>
            </a:extLst>
          </p:cNvPr>
          <p:cNvSpPr>
            <a:spLocks noGrp="1"/>
          </p:cNvSpPr>
          <p:nvPr>
            <p:ph type="sldNum" sz="quarter" idx="12"/>
          </p:nvPr>
        </p:nvSpPr>
        <p:spPr/>
        <p:txBody>
          <a:bodyPr/>
          <a:lstStyle/>
          <a:p>
            <a:fld id="{9FD9299C-623A-45CA-8B20-5F0BD572662F}" type="slidenum">
              <a:rPr lang="es-ES" smtClean="0"/>
              <a:t>4</a:t>
            </a:fld>
            <a:endParaRPr lang="es-ES"/>
          </a:p>
        </p:txBody>
      </p:sp>
    </p:spTree>
    <p:extLst>
      <p:ext uri="{BB962C8B-B14F-4D97-AF65-F5344CB8AC3E}">
        <p14:creationId xmlns:p14="http://schemas.microsoft.com/office/powerpoint/2010/main" val="4137018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uadroTexto 4">
            <a:extLst>
              <a:ext uri="{FF2B5EF4-FFF2-40B4-BE49-F238E27FC236}">
                <a16:creationId xmlns:a16="http://schemas.microsoft.com/office/drawing/2014/main" id="{9BE9AC9E-F867-4959-BAFD-8CC259237952}"/>
              </a:ext>
            </a:extLst>
          </p:cNvPr>
          <p:cNvSpPr txBox="1"/>
          <p:nvPr/>
        </p:nvSpPr>
        <p:spPr>
          <a:xfrm>
            <a:off x="911875" y="263355"/>
            <a:ext cx="9468257" cy="646331"/>
          </a:xfrm>
          <a:prstGeom prst="rect">
            <a:avLst/>
          </a:prstGeom>
          <a:noFill/>
        </p:spPr>
        <p:txBody>
          <a:bodyPr wrap="square" rtlCol="0">
            <a:spAutoFit/>
          </a:bodyPr>
          <a:lstStyle/>
          <a:p>
            <a:r>
              <a:rPr lang="es-ES" sz="3600" dirty="0"/>
              <a:t>Clase Planificador </a:t>
            </a:r>
            <a:r>
              <a:rPr lang="es-ES" sz="3600" dirty="0">
                <a:sym typeface="Wingdings" panose="05000000000000000000" pitchFamily="2" charset="2"/>
              </a:rPr>
              <a:t>/ </a:t>
            </a:r>
            <a:r>
              <a:rPr lang="es-ES" sz="3600" dirty="0">
                <a:solidFill>
                  <a:srgbClr val="C00000"/>
                </a:solidFill>
                <a:sym typeface="Wingdings" panose="05000000000000000000" pitchFamily="2" charset="2"/>
              </a:rPr>
              <a:t>Toma de decisiones </a:t>
            </a:r>
            <a:endParaRPr lang="es-ES" sz="3600" dirty="0">
              <a:solidFill>
                <a:srgbClr val="C00000"/>
              </a:solidFill>
            </a:endParaRPr>
          </a:p>
        </p:txBody>
      </p:sp>
      <p:grpSp>
        <p:nvGrpSpPr>
          <p:cNvPr id="7" name="Grupo 6">
            <a:extLst>
              <a:ext uri="{FF2B5EF4-FFF2-40B4-BE49-F238E27FC236}">
                <a16:creationId xmlns:a16="http://schemas.microsoft.com/office/drawing/2014/main" id="{A4FD5E3F-5F7C-4877-91ED-9F3E52D8283D}"/>
              </a:ext>
            </a:extLst>
          </p:cNvPr>
          <p:cNvGrpSpPr/>
          <p:nvPr/>
        </p:nvGrpSpPr>
        <p:grpSpPr>
          <a:xfrm>
            <a:off x="2167783" y="2323272"/>
            <a:ext cx="8598933" cy="2195146"/>
            <a:chOff x="0" y="0"/>
            <a:chExt cx="4129405" cy="865532"/>
          </a:xfrm>
        </p:grpSpPr>
        <p:grpSp>
          <p:nvGrpSpPr>
            <p:cNvPr id="10" name="Grupo 9">
              <a:extLst>
                <a:ext uri="{FF2B5EF4-FFF2-40B4-BE49-F238E27FC236}">
                  <a16:creationId xmlns:a16="http://schemas.microsoft.com/office/drawing/2014/main" id="{8BCC1E68-9746-46B7-A8B7-54318C72465E}"/>
                </a:ext>
              </a:extLst>
            </p:cNvPr>
            <p:cNvGrpSpPr/>
            <p:nvPr/>
          </p:nvGrpSpPr>
          <p:grpSpPr>
            <a:xfrm>
              <a:off x="0" y="0"/>
              <a:ext cx="4129405" cy="488509"/>
              <a:chOff x="0" y="0"/>
              <a:chExt cx="4129405" cy="488509"/>
            </a:xfrm>
          </p:grpSpPr>
          <p:grpSp>
            <p:nvGrpSpPr>
              <p:cNvPr id="13" name="Grupo 12">
                <a:extLst>
                  <a:ext uri="{FF2B5EF4-FFF2-40B4-BE49-F238E27FC236}">
                    <a16:creationId xmlns:a16="http://schemas.microsoft.com/office/drawing/2014/main" id="{AE6F992C-539A-4F82-8EF8-F95E72A0DF5F}"/>
                  </a:ext>
                </a:extLst>
              </p:cNvPr>
              <p:cNvGrpSpPr/>
              <p:nvPr/>
            </p:nvGrpSpPr>
            <p:grpSpPr>
              <a:xfrm>
                <a:off x="0" y="0"/>
                <a:ext cx="1674440" cy="488509"/>
                <a:chOff x="0" y="0"/>
                <a:chExt cx="1674440" cy="488509"/>
              </a:xfrm>
            </p:grpSpPr>
            <p:grpSp>
              <p:nvGrpSpPr>
                <p:cNvPr id="27" name="Grupo 26">
                  <a:extLst>
                    <a:ext uri="{FF2B5EF4-FFF2-40B4-BE49-F238E27FC236}">
                      <a16:creationId xmlns:a16="http://schemas.microsoft.com/office/drawing/2014/main" id="{2E862F59-E955-4E86-A733-BEF6345E1862}"/>
                    </a:ext>
                  </a:extLst>
                </p:cNvPr>
                <p:cNvGrpSpPr/>
                <p:nvPr/>
              </p:nvGrpSpPr>
              <p:grpSpPr>
                <a:xfrm>
                  <a:off x="0" y="0"/>
                  <a:ext cx="1115667" cy="487846"/>
                  <a:chOff x="0" y="0"/>
                  <a:chExt cx="1115667" cy="487846"/>
                </a:xfrm>
              </p:grpSpPr>
              <p:sp>
                <p:nvSpPr>
                  <p:cNvPr id="29" name="Rectángulo 28">
                    <a:extLst>
                      <a:ext uri="{FF2B5EF4-FFF2-40B4-BE49-F238E27FC236}">
                        <a16:creationId xmlns:a16="http://schemas.microsoft.com/office/drawing/2014/main" id="{E030ADDC-3D47-4103-B5A1-88D67B46BF0F}"/>
                      </a:ext>
                    </a:extLst>
                  </p:cNvPr>
                  <p:cNvSpPr/>
                  <p:nvPr/>
                </p:nvSpPr>
                <p:spPr>
                  <a:xfrm>
                    <a:off x="0" y="0"/>
                    <a:ext cx="559076" cy="487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sz="3600"/>
                  </a:p>
                </p:txBody>
              </p:sp>
              <p:sp>
                <p:nvSpPr>
                  <p:cNvPr id="30" name="Rectángulo 29">
                    <a:extLst>
                      <a:ext uri="{FF2B5EF4-FFF2-40B4-BE49-F238E27FC236}">
                        <a16:creationId xmlns:a16="http://schemas.microsoft.com/office/drawing/2014/main" id="{3020618F-8A08-43DE-932D-4C6C443177E5}"/>
                      </a:ext>
                    </a:extLst>
                  </p:cNvPr>
                  <p:cNvSpPr/>
                  <p:nvPr/>
                </p:nvSpPr>
                <p:spPr>
                  <a:xfrm>
                    <a:off x="556591" y="0"/>
                    <a:ext cx="559076" cy="487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sz="3600"/>
                  </a:p>
                </p:txBody>
              </p:sp>
            </p:grpSp>
            <p:sp>
              <p:nvSpPr>
                <p:cNvPr id="28" name="Rectángulo 27">
                  <a:extLst>
                    <a:ext uri="{FF2B5EF4-FFF2-40B4-BE49-F238E27FC236}">
                      <a16:creationId xmlns:a16="http://schemas.microsoft.com/office/drawing/2014/main" id="{3A94DF98-1B61-4E38-B039-962426335E84}"/>
                    </a:ext>
                  </a:extLst>
                </p:cNvPr>
                <p:cNvSpPr/>
                <p:nvPr/>
              </p:nvSpPr>
              <p:spPr>
                <a:xfrm>
                  <a:off x="1115668" y="829"/>
                  <a:ext cx="558772" cy="4876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sz="3600"/>
                </a:p>
              </p:txBody>
            </p:sp>
          </p:grpSp>
          <p:grpSp>
            <p:nvGrpSpPr>
              <p:cNvPr id="14" name="Grupo 13">
                <a:extLst>
                  <a:ext uri="{FF2B5EF4-FFF2-40B4-BE49-F238E27FC236}">
                    <a16:creationId xmlns:a16="http://schemas.microsoft.com/office/drawing/2014/main" id="{BC5699BF-9297-4C9E-956A-5C78EF24E1D1}"/>
                  </a:ext>
                </a:extLst>
              </p:cNvPr>
              <p:cNvGrpSpPr/>
              <p:nvPr/>
            </p:nvGrpSpPr>
            <p:grpSpPr>
              <a:xfrm>
                <a:off x="2454965" y="0"/>
                <a:ext cx="1674440" cy="488509"/>
                <a:chOff x="0" y="0"/>
                <a:chExt cx="1674440" cy="488509"/>
              </a:xfrm>
            </p:grpSpPr>
            <p:grpSp>
              <p:nvGrpSpPr>
                <p:cNvPr id="23" name="Grupo 22">
                  <a:extLst>
                    <a:ext uri="{FF2B5EF4-FFF2-40B4-BE49-F238E27FC236}">
                      <a16:creationId xmlns:a16="http://schemas.microsoft.com/office/drawing/2014/main" id="{6BA08A69-05D9-4611-B745-2EF73E1D7433}"/>
                    </a:ext>
                  </a:extLst>
                </p:cNvPr>
                <p:cNvGrpSpPr/>
                <p:nvPr/>
              </p:nvGrpSpPr>
              <p:grpSpPr>
                <a:xfrm>
                  <a:off x="0" y="0"/>
                  <a:ext cx="1115667" cy="487846"/>
                  <a:chOff x="0" y="0"/>
                  <a:chExt cx="1115667" cy="487846"/>
                </a:xfrm>
              </p:grpSpPr>
              <p:sp>
                <p:nvSpPr>
                  <p:cNvPr id="25" name="Rectángulo 24">
                    <a:extLst>
                      <a:ext uri="{FF2B5EF4-FFF2-40B4-BE49-F238E27FC236}">
                        <a16:creationId xmlns:a16="http://schemas.microsoft.com/office/drawing/2014/main" id="{E4DC2A82-C0DD-41DC-8556-D02EB1027D73}"/>
                      </a:ext>
                    </a:extLst>
                  </p:cNvPr>
                  <p:cNvSpPr/>
                  <p:nvPr/>
                </p:nvSpPr>
                <p:spPr>
                  <a:xfrm>
                    <a:off x="0" y="0"/>
                    <a:ext cx="559076" cy="487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sz="3600"/>
                  </a:p>
                </p:txBody>
              </p:sp>
              <p:sp>
                <p:nvSpPr>
                  <p:cNvPr id="26" name="Rectángulo 25">
                    <a:extLst>
                      <a:ext uri="{FF2B5EF4-FFF2-40B4-BE49-F238E27FC236}">
                        <a16:creationId xmlns:a16="http://schemas.microsoft.com/office/drawing/2014/main" id="{3B95A534-858A-43CA-8E65-F7E200127F4C}"/>
                      </a:ext>
                    </a:extLst>
                  </p:cNvPr>
                  <p:cNvSpPr/>
                  <p:nvPr/>
                </p:nvSpPr>
                <p:spPr>
                  <a:xfrm>
                    <a:off x="556591" y="0"/>
                    <a:ext cx="559076" cy="487846"/>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sz="3600"/>
                  </a:p>
                </p:txBody>
              </p:sp>
            </p:grpSp>
            <p:sp>
              <p:nvSpPr>
                <p:cNvPr id="24" name="Rectángulo 23">
                  <a:extLst>
                    <a:ext uri="{FF2B5EF4-FFF2-40B4-BE49-F238E27FC236}">
                      <a16:creationId xmlns:a16="http://schemas.microsoft.com/office/drawing/2014/main" id="{46106873-7E71-40A2-B8B4-F11B8C29946F}"/>
                    </a:ext>
                  </a:extLst>
                </p:cNvPr>
                <p:cNvSpPr/>
                <p:nvPr/>
              </p:nvSpPr>
              <p:spPr>
                <a:xfrm>
                  <a:off x="1115668" y="829"/>
                  <a:ext cx="558772" cy="48768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sz="3600"/>
                </a:p>
              </p:txBody>
            </p:sp>
          </p:grpSp>
          <p:sp>
            <p:nvSpPr>
              <p:cNvPr id="15" name="Elipse 14">
                <a:extLst>
                  <a:ext uri="{FF2B5EF4-FFF2-40B4-BE49-F238E27FC236}">
                    <a16:creationId xmlns:a16="http://schemas.microsoft.com/office/drawing/2014/main" id="{14E082D7-DB7F-4C18-9639-FF59EC27C9EE}"/>
                  </a:ext>
                </a:extLst>
              </p:cNvPr>
              <p:cNvSpPr/>
              <p:nvPr/>
            </p:nvSpPr>
            <p:spPr>
              <a:xfrm>
                <a:off x="815009" y="218661"/>
                <a:ext cx="79513" cy="6957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sz="3600"/>
              </a:p>
            </p:txBody>
          </p:sp>
          <p:sp>
            <p:nvSpPr>
              <p:cNvPr id="16" name="Elipse 15">
                <a:extLst>
                  <a:ext uri="{FF2B5EF4-FFF2-40B4-BE49-F238E27FC236}">
                    <a16:creationId xmlns:a16="http://schemas.microsoft.com/office/drawing/2014/main" id="{38C09949-0D05-47C0-9FE3-07C3F75E4D27}"/>
                  </a:ext>
                </a:extLst>
              </p:cNvPr>
              <p:cNvSpPr/>
              <p:nvPr/>
            </p:nvSpPr>
            <p:spPr>
              <a:xfrm>
                <a:off x="238539" y="218661"/>
                <a:ext cx="79375" cy="6921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sz="3600"/>
              </a:p>
            </p:txBody>
          </p:sp>
          <p:sp>
            <p:nvSpPr>
              <p:cNvPr id="17" name="Elipse 16">
                <a:extLst>
                  <a:ext uri="{FF2B5EF4-FFF2-40B4-BE49-F238E27FC236}">
                    <a16:creationId xmlns:a16="http://schemas.microsoft.com/office/drawing/2014/main" id="{F0294248-A5E1-432F-94A3-3A70200AC003}"/>
                  </a:ext>
                </a:extLst>
              </p:cNvPr>
              <p:cNvSpPr/>
              <p:nvPr/>
            </p:nvSpPr>
            <p:spPr>
              <a:xfrm>
                <a:off x="1371594" y="218661"/>
                <a:ext cx="79375" cy="6921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sz="3600"/>
              </a:p>
            </p:txBody>
          </p:sp>
          <p:sp>
            <p:nvSpPr>
              <p:cNvPr id="18" name="Elipse 17">
                <a:extLst>
                  <a:ext uri="{FF2B5EF4-FFF2-40B4-BE49-F238E27FC236}">
                    <a16:creationId xmlns:a16="http://schemas.microsoft.com/office/drawing/2014/main" id="{793F1226-D155-457B-A531-8903A1B729AA}"/>
                  </a:ext>
                </a:extLst>
              </p:cNvPr>
              <p:cNvSpPr/>
              <p:nvPr/>
            </p:nvSpPr>
            <p:spPr>
              <a:xfrm>
                <a:off x="2981739" y="208722"/>
                <a:ext cx="79375" cy="6921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sz="3600"/>
              </a:p>
            </p:txBody>
          </p:sp>
          <p:sp>
            <p:nvSpPr>
              <p:cNvPr id="19" name="Elipse 18">
                <a:extLst>
                  <a:ext uri="{FF2B5EF4-FFF2-40B4-BE49-F238E27FC236}">
                    <a16:creationId xmlns:a16="http://schemas.microsoft.com/office/drawing/2014/main" id="{A792D456-538A-4754-834D-597FC7D37B01}"/>
                  </a:ext>
                </a:extLst>
              </p:cNvPr>
              <p:cNvSpPr/>
              <p:nvPr/>
            </p:nvSpPr>
            <p:spPr>
              <a:xfrm>
                <a:off x="3538331" y="208722"/>
                <a:ext cx="79375" cy="69215"/>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s-ES" sz="3600"/>
              </a:p>
            </p:txBody>
          </p:sp>
          <p:cxnSp>
            <p:nvCxnSpPr>
              <p:cNvPr id="20" name="Conector recto de flecha 19">
                <a:extLst>
                  <a:ext uri="{FF2B5EF4-FFF2-40B4-BE49-F238E27FC236}">
                    <a16:creationId xmlns:a16="http://schemas.microsoft.com/office/drawing/2014/main" id="{50646E28-B478-42D5-91B8-38A86D83B424}"/>
                  </a:ext>
                </a:extLst>
              </p:cNvPr>
              <p:cNvCxnSpPr/>
              <p:nvPr/>
            </p:nvCxnSpPr>
            <p:spPr>
              <a:xfrm>
                <a:off x="358637" y="245994"/>
                <a:ext cx="4373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C21566E-9868-4EF4-9655-8853EAA6D92B}"/>
                  </a:ext>
                </a:extLst>
              </p:cNvPr>
              <p:cNvCxnSpPr/>
              <p:nvPr/>
            </p:nvCxnSpPr>
            <p:spPr>
              <a:xfrm>
                <a:off x="925163" y="245994"/>
                <a:ext cx="4373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onector recto de flecha 21">
                <a:extLst>
                  <a:ext uri="{FF2B5EF4-FFF2-40B4-BE49-F238E27FC236}">
                    <a16:creationId xmlns:a16="http://schemas.microsoft.com/office/drawing/2014/main" id="{F9FBF0FA-3CC8-41EB-8EFC-7C736000C60F}"/>
                  </a:ext>
                </a:extLst>
              </p:cNvPr>
              <p:cNvCxnSpPr/>
              <p:nvPr/>
            </p:nvCxnSpPr>
            <p:spPr>
              <a:xfrm>
                <a:off x="3131654" y="236055"/>
                <a:ext cx="32799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1" name="Cuadro de texto 362">
              <a:extLst>
                <a:ext uri="{FF2B5EF4-FFF2-40B4-BE49-F238E27FC236}">
                  <a16:creationId xmlns:a16="http://schemas.microsoft.com/office/drawing/2014/main" id="{3A6BDB37-0765-4159-A1FA-644A0D23E6FC}"/>
                </a:ext>
              </a:extLst>
            </p:cNvPr>
            <p:cNvSpPr txBox="1"/>
            <p:nvPr/>
          </p:nvSpPr>
          <p:spPr>
            <a:xfrm>
              <a:off x="469623" y="557419"/>
              <a:ext cx="981345" cy="30811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s-ES_tradnl" sz="2400" dirty="0">
                  <a:effectLst/>
                  <a:latin typeface="Myriad Pro"/>
                  <a:ea typeface="Times New Roman" panose="02020603050405020304" pitchFamily="18" charset="0"/>
                </a:rPr>
                <a:t>Opción A</a:t>
              </a:r>
              <a:endParaRPr lang="es-ES" sz="2400" dirty="0">
                <a:effectLst/>
                <a:latin typeface="Times New Roman" panose="02020603050405020304" pitchFamily="18" charset="0"/>
                <a:ea typeface="Times New Roman" panose="02020603050405020304" pitchFamily="18" charset="0"/>
              </a:endParaRPr>
            </a:p>
          </p:txBody>
        </p:sp>
        <p:sp>
          <p:nvSpPr>
            <p:cNvPr id="12" name="Cuadro de texto 363">
              <a:extLst>
                <a:ext uri="{FF2B5EF4-FFF2-40B4-BE49-F238E27FC236}">
                  <a16:creationId xmlns:a16="http://schemas.microsoft.com/office/drawing/2014/main" id="{4DA0124B-5C32-4C10-A42E-ABBF39A146AD}"/>
                </a:ext>
              </a:extLst>
            </p:cNvPr>
            <p:cNvSpPr txBox="1"/>
            <p:nvPr/>
          </p:nvSpPr>
          <p:spPr>
            <a:xfrm>
              <a:off x="2934528" y="557419"/>
              <a:ext cx="785191" cy="30811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s-ES_tradnl" sz="2400" dirty="0">
                  <a:effectLst/>
                  <a:latin typeface="Myriad Pro"/>
                  <a:ea typeface="Times New Roman" panose="02020603050405020304" pitchFamily="18" charset="0"/>
                </a:rPr>
                <a:t>Opción B</a:t>
              </a:r>
              <a:endParaRPr lang="es-ES" sz="2400" dirty="0">
                <a:effectLst/>
                <a:latin typeface="Times New Roman" panose="02020603050405020304" pitchFamily="18" charset="0"/>
                <a:ea typeface="Times New Roman" panose="02020603050405020304" pitchFamily="18" charset="0"/>
              </a:endParaRPr>
            </a:p>
          </p:txBody>
        </p:sp>
      </p:grpSp>
      <p:sp>
        <p:nvSpPr>
          <p:cNvPr id="2" name="Marcador de número de diapositiva 1">
            <a:extLst>
              <a:ext uri="{FF2B5EF4-FFF2-40B4-BE49-F238E27FC236}">
                <a16:creationId xmlns:a16="http://schemas.microsoft.com/office/drawing/2014/main" id="{A7D3C10D-858F-4CE1-A44F-AB00861E7996}"/>
              </a:ext>
            </a:extLst>
          </p:cNvPr>
          <p:cNvSpPr>
            <a:spLocks noGrp="1"/>
          </p:cNvSpPr>
          <p:nvPr>
            <p:ph type="sldNum" sz="quarter" idx="12"/>
          </p:nvPr>
        </p:nvSpPr>
        <p:spPr/>
        <p:txBody>
          <a:bodyPr/>
          <a:lstStyle/>
          <a:p>
            <a:fld id="{9FD9299C-623A-45CA-8B20-5F0BD572662F}" type="slidenum">
              <a:rPr lang="es-ES" smtClean="0"/>
              <a:t>40</a:t>
            </a:fld>
            <a:endParaRPr lang="es-ES"/>
          </a:p>
        </p:txBody>
      </p:sp>
    </p:spTree>
    <p:extLst>
      <p:ext uri="{BB962C8B-B14F-4D97-AF65-F5344CB8AC3E}">
        <p14:creationId xmlns:p14="http://schemas.microsoft.com/office/powerpoint/2010/main" val="3197981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n 9">
            <a:extLst>
              <a:ext uri="{FF2B5EF4-FFF2-40B4-BE49-F238E27FC236}">
                <a16:creationId xmlns:a16="http://schemas.microsoft.com/office/drawing/2014/main" id="{236072F4-4271-43F1-BF7A-F37FCFF65523}"/>
              </a:ext>
            </a:extLst>
          </p:cNvPr>
          <p:cNvPicPr>
            <a:picLocks noChangeAspect="1"/>
          </p:cNvPicPr>
          <p:nvPr/>
        </p:nvPicPr>
        <p:blipFill>
          <a:blip r:embed="rId8"/>
          <a:stretch>
            <a:fillRect/>
          </a:stretch>
        </p:blipFill>
        <p:spPr>
          <a:xfrm>
            <a:off x="1281795" y="1065933"/>
            <a:ext cx="5277605" cy="3457942"/>
          </a:xfrm>
          <a:prstGeom prst="rect">
            <a:avLst/>
          </a:prstGeom>
        </p:spPr>
      </p:pic>
      <p:sp>
        <p:nvSpPr>
          <p:cNvPr id="2" name="Elipse 1">
            <a:extLst>
              <a:ext uri="{FF2B5EF4-FFF2-40B4-BE49-F238E27FC236}">
                <a16:creationId xmlns:a16="http://schemas.microsoft.com/office/drawing/2014/main" id="{D8CB9FDF-3E75-469B-9A18-128514512D2C}"/>
              </a:ext>
            </a:extLst>
          </p:cNvPr>
          <p:cNvSpPr/>
          <p:nvPr/>
        </p:nvSpPr>
        <p:spPr>
          <a:xfrm>
            <a:off x="1281796" y="2152530"/>
            <a:ext cx="1028268" cy="5184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5" name="Grupo 4">
            <a:extLst>
              <a:ext uri="{FF2B5EF4-FFF2-40B4-BE49-F238E27FC236}">
                <a16:creationId xmlns:a16="http://schemas.microsoft.com/office/drawing/2014/main" id="{6E124229-6384-4B31-B41C-2C730F73190E}"/>
              </a:ext>
            </a:extLst>
          </p:cNvPr>
          <p:cNvGrpSpPr/>
          <p:nvPr/>
        </p:nvGrpSpPr>
        <p:grpSpPr>
          <a:xfrm>
            <a:off x="4609259" y="1065933"/>
            <a:ext cx="1950141" cy="888898"/>
            <a:chOff x="8978657" y="1537228"/>
            <a:chExt cx="1950141" cy="888898"/>
          </a:xfrm>
        </p:grpSpPr>
        <p:pic>
          <p:nvPicPr>
            <p:cNvPr id="6" name="Imagen 5" descr="Un conjunto de letras negras en un fondo negro&#10;&#10;Descripción generada automáticamente con confianza media">
              <a:extLst>
                <a:ext uri="{FF2B5EF4-FFF2-40B4-BE49-F238E27FC236}">
                  <a16:creationId xmlns:a16="http://schemas.microsoft.com/office/drawing/2014/main" id="{C294EABF-E9E6-46BB-B113-787C08780007}"/>
                </a:ext>
              </a:extLst>
            </p:cNvPr>
            <p:cNvPicPr>
              <a:picLocks noChangeAspect="1"/>
            </p:cNvPicPr>
            <p:nvPr/>
          </p:nvPicPr>
          <p:blipFill rotWithShape="1">
            <a:blip r:embed="rId9">
              <a:extLst>
                <a:ext uri="{28A0092B-C50C-407E-A947-70E740481C1C}">
                  <a14:useLocalDpi xmlns:a14="http://schemas.microsoft.com/office/drawing/2010/main" val="0"/>
                </a:ext>
              </a:extLst>
            </a:blip>
            <a:srcRect l="20236" t="20390" r="35464" b="29515"/>
            <a:stretch/>
          </p:blipFill>
          <p:spPr>
            <a:xfrm>
              <a:off x="8978657" y="1537228"/>
              <a:ext cx="1009754" cy="888898"/>
            </a:xfrm>
            <a:prstGeom prst="rect">
              <a:avLst/>
            </a:prstGeom>
          </p:spPr>
        </p:pic>
        <p:sp>
          <p:nvSpPr>
            <p:cNvPr id="7" name="CuadroTexto 6">
              <a:extLst>
                <a:ext uri="{FF2B5EF4-FFF2-40B4-BE49-F238E27FC236}">
                  <a16:creationId xmlns:a16="http://schemas.microsoft.com/office/drawing/2014/main" id="{3F8BE760-DF72-4B24-BDEE-6C51A3F53A8F}"/>
                </a:ext>
              </a:extLst>
            </p:cNvPr>
            <p:cNvSpPr txBox="1"/>
            <p:nvPr/>
          </p:nvSpPr>
          <p:spPr>
            <a:xfrm>
              <a:off x="9919044" y="1537228"/>
              <a:ext cx="1009754" cy="888898"/>
            </a:xfrm>
            <a:prstGeom prst="rect">
              <a:avLst/>
            </a:prstGeom>
            <a:noFill/>
          </p:spPr>
          <p:txBody>
            <a:bodyPr wrap="square" rtlCol="0">
              <a:spAutoFit/>
            </a:bodyPr>
            <a:lstStyle/>
            <a:p>
              <a:pPr>
                <a:lnSpc>
                  <a:spcPct val="150000"/>
                </a:lnSpc>
              </a:pPr>
              <a:r>
                <a:rPr lang="es-ES" sz="1200" dirty="0">
                  <a:latin typeface="Myriad Pro"/>
                </a:rPr>
                <a:t>Agregación</a:t>
              </a:r>
            </a:p>
            <a:p>
              <a:pPr>
                <a:lnSpc>
                  <a:spcPct val="150000"/>
                </a:lnSpc>
              </a:pPr>
              <a:r>
                <a:rPr lang="es-ES" sz="1200" dirty="0">
                  <a:latin typeface="Myriad Pro"/>
                </a:rPr>
                <a:t>Uso</a:t>
              </a:r>
            </a:p>
            <a:p>
              <a:pPr>
                <a:lnSpc>
                  <a:spcPct val="150000"/>
                </a:lnSpc>
              </a:pPr>
              <a:r>
                <a:rPr lang="es-ES" sz="1200" dirty="0">
                  <a:latin typeface="Myriad Pro"/>
                </a:rPr>
                <a:t>Herencia</a:t>
              </a:r>
            </a:p>
          </p:txBody>
        </p:sp>
      </p:grpSp>
      <p:pic>
        <p:nvPicPr>
          <p:cNvPr id="11" name="Imagen 10" descr="Imagen que contiene Escala de tiempo&#10;&#10;Descripción generada automáticamente">
            <a:extLst>
              <a:ext uri="{FF2B5EF4-FFF2-40B4-BE49-F238E27FC236}">
                <a16:creationId xmlns:a16="http://schemas.microsoft.com/office/drawing/2014/main" id="{7719396A-5616-45C9-946E-18465CEDEC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44422" y="2102186"/>
            <a:ext cx="4886629" cy="1326814"/>
          </a:xfrm>
          <a:prstGeom prst="rect">
            <a:avLst/>
          </a:prstGeom>
        </p:spPr>
      </p:pic>
      <p:sp>
        <p:nvSpPr>
          <p:cNvPr id="3" name="Marcador de número de diapositiva 2">
            <a:extLst>
              <a:ext uri="{FF2B5EF4-FFF2-40B4-BE49-F238E27FC236}">
                <a16:creationId xmlns:a16="http://schemas.microsoft.com/office/drawing/2014/main" id="{72115CA1-B08D-4F93-85FA-4AA3A491C528}"/>
              </a:ext>
            </a:extLst>
          </p:cNvPr>
          <p:cNvSpPr>
            <a:spLocks noGrp="1"/>
          </p:cNvSpPr>
          <p:nvPr>
            <p:ph type="sldNum" sz="quarter" idx="12"/>
          </p:nvPr>
        </p:nvSpPr>
        <p:spPr/>
        <p:txBody>
          <a:bodyPr/>
          <a:lstStyle/>
          <a:p>
            <a:fld id="{9FD9299C-623A-45CA-8B20-5F0BD572662F}" type="slidenum">
              <a:rPr lang="es-ES" smtClean="0"/>
              <a:t>41</a:t>
            </a:fld>
            <a:endParaRPr lang="es-ES"/>
          </a:p>
        </p:txBody>
      </p:sp>
    </p:spTree>
    <p:extLst>
      <p:ext uri="{BB962C8B-B14F-4D97-AF65-F5344CB8AC3E}">
        <p14:creationId xmlns:p14="http://schemas.microsoft.com/office/powerpoint/2010/main" val="4042373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CE4E2DAF-55A9-4ED7-9E00-3A49CCCD94FE}"/>
              </a:ext>
            </a:extLst>
          </p:cNvPr>
          <p:cNvSpPr txBox="1"/>
          <p:nvPr/>
        </p:nvSpPr>
        <p:spPr>
          <a:xfrm>
            <a:off x="911875" y="263355"/>
            <a:ext cx="9468257" cy="646331"/>
          </a:xfrm>
          <a:prstGeom prst="rect">
            <a:avLst/>
          </a:prstGeom>
          <a:noFill/>
        </p:spPr>
        <p:txBody>
          <a:bodyPr wrap="square" rtlCol="0">
            <a:spAutoFit/>
          </a:bodyPr>
          <a:lstStyle/>
          <a:p>
            <a:r>
              <a:rPr lang="es-ES" sz="3600" dirty="0"/>
              <a:t>Clase </a:t>
            </a:r>
            <a:r>
              <a:rPr lang="es-ES" sz="3600" dirty="0" err="1"/>
              <a:t>Controller</a:t>
            </a:r>
            <a:endParaRPr lang="es-ES" sz="3600" dirty="0">
              <a:solidFill>
                <a:srgbClr val="C00000"/>
              </a:solidFill>
            </a:endParaRPr>
          </a:p>
        </p:txBody>
      </p:sp>
      <p:pic>
        <p:nvPicPr>
          <p:cNvPr id="5" name="Imagen 4" descr="Diagrama&#10;&#10;Descripción generada automáticamente">
            <a:extLst>
              <a:ext uri="{FF2B5EF4-FFF2-40B4-BE49-F238E27FC236}">
                <a16:creationId xmlns:a16="http://schemas.microsoft.com/office/drawing/2014/main" id="{66B058E4-726B-41BE-80F9-7A4900E298D1}"/>
              </a:ext>
            </a:extLst>
          </p:cNvPr>
          <p:cNvPicPr>
            <a:picLocks noChangeAspect="1"/>
          </p:cNvPicPr>
          <p:nvPr/>
        </p:nvPicPr>
        <p:blipFill rotWithShape="1">
          <a:blip r:embed="rId8">
            <a:extLst>
              <a:ext uri="{28A0092B-C50C-407E-A947-70E740481C1C}">
                <a14:useLocalDpi xmlns:a14="http://schemas.microsoft.com/office/drawing/2010/main" val="0"/>
              </a:ext>
            </a:extLst>
          </a:blip>
          <a:srcRect l="20444" t="10949" r="13266" b="8367"/>
          <a:stretch/>
        </p:blipFill>
        <p:spPr>
          <a:xfrm>
            <a:off x="4660997" y="2120382"/>
            <a:ext cx="3460004" cy="2367703"/>
          </a:xfrm>
          <a:prstGeom prst="rect">
            <a:avLst/>
          </a:prstGeom>
        </p:spPr>
      </p:pic>
      <p:pic>
        <p:nvPicPr>
          <p:cNvPr id="6" name="Imagen 5" descr="Interfaz de usuario gráfica, Diagrama&#10;&#10;Descripción generada automáticamente">
            <a:extLst>
              <a:ext uri="{FF2B5EF4-FFF2-40B4-BE49-F238E27FC236}">
                <a16:creationId xmlns:a16="http://schemas.microsoft.com/office/drawing/2014/main" id="{3F2BC647-8FDA-49B7-8B6B-395191BB9A6E}"/>
              </a:ext>
            </a:extLst>
          </p:cNvPr>
          <p:cNvPicPr>
            <a:picLocks noChangeAspect="1"/>
          </p:cNvPicPr>
          <p:nvPr/>
        </p:nvPicPr>
        <p:blipFill rotWithShape="1">
          <a:blip r:embed="rId9">
            <a:extLst>
              <a:ext uri="{28A0092B-C50C-407E-A947-70E740481C1C}">
                <a14:useLocalDpi xmlns:a14="http://schemas.microsoft.com/office/drawing/2010/main" val="0"/>
              </a:ext>
            </a:extLst>
          </a:blip>
          <a:srcRect l="20081" t="11191" r="14476" b="6850"/>
          <a:stretch/>
        </p:blipFill>
        <p:spPr>
          <a:xfrm>
            <a:off x="8197252" y="2086124"/>
            <a:ext cx="3460004" cy="2436218"/>
          </a:xfrm>
          <a:prstGeom prst="rect">
            <a:avLst/>
          </a:prstGeom>
        </p:spPr>
      </p:pic>
      <p:pic>
        <p:nvPicPr>
          <p:cNvPr id="10" name="Imagen 9" descr="Diagrama, Esquemático&#10;&#10;Descripción generada automáticamente">
            <a:extLst>
              <a:ext uri="{FF2B5EF4-FFF2-40B4-BE49-F238E27FC236}">
                <a16:creationId xmlns:a16="http://schemas.microsoft.com/office/drawing/2014/main" id="{A1F94D8B-17A6-43BB-A28F-436A48EDCBA2}"/>
              </a:ext>
            </a:extLst>
          </p:cNvPr>
          <p:cNvPicPr>
            <a:picLocks noChangeAspect="1"/>
          </p:cNvPicPr>
          <p:nvPr/>
        </p:nvPicPr>
        <p:blipFill rotWithShape="1">
          <a:blip r:embed="rId10">
            <a:extLst>
              <a:ext uri="{28A0092B-C50C-407E-A947-70E740481C1C}">
                <a14:useLocalDpi xmlns:a14="http://schemas.microsoft.com/office/drawing/2010/main" val="0"/>
              </a:ext>
            </a:extLst>
          </a:blip>
          <a:srcRect l="20960" t="10021" r="14862" b="9606"/>
          <a:stretch/>
        </p:blipFill>
        <p:spPr>
          <a:xfrm>
            <a:off x="1124742" y="2120382"/>
            <a:ext cx="3460004" cy="2436217"/>
          </a:xfrm>
          <a:prstGeom prst="rect">
            <a:avLst/>
          </a:prstGeom>
        </p:spPr>
      </p:pic>
      <p:sp>
        <p:nvSpPr>
          <p:cNvPr id="2" name="Marcador de número de diapositiva 1">
            <a:extLst>
              <a:ext uri="{FF2B5EF4-FFF2-40B4-BE49-F238E27FC236}">
                <a16:creationId xmlns:a16="http://schemas.microsoft.com/office/drawing/2014/main" id="{60BDEC58-BD89-44A0-838D-5890B65236D6}"/>
              </a:ext>
            </a:extLst>
          </p:cNvPr>
          <p:cNvSpPr>
            <a:spLocks noGrp="1"/>
          </p:cNvSpPr>
          <p:nvPr>
            <p:ph type="sldNum" sz="quarter" idx="12"/>
          </p:nvPr>
        </p:nvSpPr>
        <p:spPr/>
        <p:txBody>
          <a:bodyPr/>
          <a:lstStyle/>
          <a:p>
            <a:fld id="{9FD9299C-623A-45CA-8B20-5F0BD572662F}" type="slidenum">
              <a:rPr lang="es-ES" smtClean="0"/>
              <a:t>42</a:t>
            </a:fld>
            <a:endParaRPr lang="es-ES"/>
          </a:p>
        </p:txBody>
      </p:sp>
    </p:spTree>
    <p:extLst>
      <p:ext uri="{BB962C8B-B14F-4D97-AF65-F5344CB8AC3E}">
        <p14:creationId xmlns:p14="http://schemas.microsoft.com/office/powerpoint/2010/main" val="3339840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a:extLst>
              <a:ext uri="{FF2B5EF4-FFF2-40B4-BE49-F238E27FC236}">
                <a16:creationId xmlns:a16="http://schemas.microsoft.com/office/drawing/2014/main" id="{32C84882-8DF7-4729-A39E-44FA3796264D}"/>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D9DC467A-228E-4008-A8EC-79D1C4081DE1}"/>
              </a:ext>
            </a:extLst>
          </p:cNvPr>
          <p:cNvSpPr txBox="1"/>
          <p:nvPr/>
        </p:nvSpPr>
        <p:spPr>
          <a:xfrm>
            <a:off x="3540775" y="332100"/>
            <a:ext cx="5527025" cy="646331"/>
          </a:xfrm>
          <a:prstGeom prst="rect">
            <a:avLst/>
          </a:prstGeom>
          <a:noFill/>
        </p:spPr>
        <p:txBody>
          <a:bodyPr wrap="square" rtlCol="0">
            <a:spAutoFit/>
          </a:bodyPr>
          <a:lstStyle/>
          <a:p>
            <a:r>
              <a:rPr lang="es-ES" sz="3600" dirty="0"/>
              <a:t>Mejoras en la clase </a:t>
            </a:r>
            <a:r>
              <a:rPr lang="es-ES" sz="3600" dirty="0" err="1"/>
              <a:t>scene</a:t>
            </a:r>
            <a:endParaRPr lang="es-ES" sz="3600" dirty="0">
              <a:solidFill>
                <a:srgbClr val="C00000"/>
              </a:solidFill>
            </a:endParaRPr>
          </a:p>
        </p:txBody>
      </p:sp>
      <p:sp>
        <p:nvSpPr>
          <p:cNvPr id="5" name="Rectángulo 4">
            <a:extLst>
              <a:ext uri="{FF2B5EF4-FFF2-40B4-BE49-F238E27FC236}">
                <a16:creationId xmlns:a16="http://schemas.microsoft.com/office/drawing/2014/main" id="{23C80B69-B45A-4DDA-B21F-C8FCE4ACC3E0}"/>
              </a:ext>
            </a:extLst>
          </p:cNvPr>
          <p:cNvSpPr/>
          <p:nvPr/>
        </p:nvSpPr>
        <p:spPr>
          <a:xfrm>
            <a:off x="1484409" y="1400573"/>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90251046-7CEA-40F4-B7C8-19089B4067FD}"/>
              </a:ext>
            </a:extLst>
          </p:cNvPr>
          <p:cNvSpPr txBox="1"/>
          <p:nvPr/>
        </p:nvSpPr>
        <p:spPr>
          <a:xfrm>
            <a:off x="1962979" y="1260585"/>
            <a:ext cx="2228022" cy="584775"/>
          </a:xfrm>
          <a:prstGeom prst="rect">
            <a:avLst/>
          </a:prstGeom>
          <a:noFill/>
        </p:spPr>
        <p:txBody>
          <a:bodyPr wrap="square" rtlCol="0">
            <a:spAutoFit/>
          </a:bodyPr>
          <a:lstStyle/>
          <a:p>
            <a:r>
              <a:rPr lang="es-ES" sz="3200" dirty="0"/>
              <a:t>Detección</a:t>
            </a:r>
          </a:p>
        </p:txBody>
      </p:sp>
      <p:grpSp>
        <p:nvGrpSpPr>
          <p:cNvPr id="9" name="Grupo 8">
            <a:extLst>
              <a:ext uri="{FF2B5EF4-FFF2-40B4-BE49-F238E27FC236}">
                <a16:creationId xmlns:a16="http://schemas.microsoft.com/office/drawing/2014/main" id="{0E22750F-42DD-4D24-8C49-7EEA8BC7AD98}"/>
              </a:ext>
            </a:extLst>
          </p:cNvPr>
          <p:cNvGrpSpPr/>
          <p:nvPr/>
        </p:nvGrpSpPr>
        <p:grpSpPr>
          <a:xfrm>
            <a:off x="4715388" y="1195324"/>
            <a:ext cx="5710383" cy="2233676"/>
            <a:chOff x="0" y="0"/>
            <a:chExt cx="5389604" cy="1819910"/>
          </a:xfrm>
        </p:grpSpPr>
        <p:pic>
          <p:nvPicPr>
            <p:cNvPr id="11" name="Imagen 10">
              <a:extLst>
                <a:ext uri="{FF2B5EF4-FFF2-40B4-BE49-F238E27FC236}">
                  <a16:creationId xmlns:a16="http://schemas.microsoft.com/office/drawing/2014/main" id="{7DA9DE0E-EC53-4E22-AA06-7AB68E3E394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873" t="12225" r="11111" b="628"/>
            <a:stretch/>
          </p:blipFill>
          <p:spPr bwMode="auto">
            <a:xfrm>
              <a:off x="0" y="7951"/>
              <a:ext cx="2684145" cy="1802765"/>
            </a:xfrm>
            <a:prstGeom prst="rect">
              <a:avLst/>
            </a:prstGeom>
            <a:noFill/>
            <a:ln>
              <a:noFill/>
            </a:ln>
            <a:extLst>
              <a:ext uri="{53640926-AAD7-44D8-BBD7-CCE9431645EC}">
                <a14:shadowObscured xmlns:a14="http://schemas.microsoft.com/office/drawing/2010/main"/>
              </a:ext>
            </a:extLst>
          </p:spPr>
        </p:pic>
        <p:pic>
          <p:nvPicPr>
            <p:cNvPr id="12" name="Imagen 11">
              <a:extLst>
                <a:ext uri="{FF2B5EF4-FFF2-40B4-BE49-F238E27FC236}">
                  <a16:creationId xmlns:a16="http://schemas.microsoft.com/office/drawing/2014/main" id="{39BAD8C4-B9ED-409D-8ADA-3BEE6E889F9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074" t="8435" r="10708" b="2400"/>
            <a:stretch/>
          </p:blipFill>
          <p:spPr bwMode="auto">
            <a:xfrm>
              <a:off x="2767054" y="0"/>
              <a:ext cx="2622550" cy="1819910"/>
            </a:xfrm>
            <a:prstGeom prst="rect">
              <a:avLst/>
            </a:prstGeom>
            <a:noFill/>
            <a:ln>
              <a:noFill/>
            </a:ln>
            <a:extLst>
              <a:ext uri="{53640926-AAD7-44D8-BBD7-CCE9431645EC}">
                <a14:shadowObscured xmlns:a14="http://schemas.microsoft.com/office/drawing/2010/main"/>
              </a:ext>
            </a:extLst>
          </p:spPr>
        </p:pic>
      </p:grpSp>
      <p:grpSp>
        <p:nvGrpSpPr>
          <p:cNvPr id="14" name="Grupo 13">
            <a:extLst>
              <a:ext uri="{FF2B5EF4-FFF2-40B4-BE49-F238E27FC236}">
                <a16:creationId xmlns:a16="http://schemas.microsoft.com/office/drawing/2014/main" id="{913B5A2A-1CBC-4F48-A2A9-A9534962E920}"/>
              </a:ext>
            </a:extLst>
          </p:cNvPr>
          <p:cNvGrpSpPr/>
          <p:nvPr/>
        </p:nvGrpSpPr>
        <p:grpSpPr>
          <a:xfrm>
            <a:off x="4721602" y="3552728"/>
            <a:ext cx="5710383" cy="2244265"/>
            <a:chOff x="0" y="0"/>
            <a:chExt cx="5395223" cy="1828537"/>
          </a:xfrm>
        </p:grpSpPr>
        <p:pic>
          <p:nvPicPr>
            <p:cNvPr id="16" name="Imagen 15">
              <a:extLst>
                <a:ext uri="{FF2B5EF4-FFF2-40B4-BE49-F238E27FC236}">
                  <a16:creationId xmlns:a16="http://schemas.microsoft.com/office/drawing/2014/main" id="{4AF1507D-EBDE-4DD3-8C48-25CD8A5B136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3275" t="9391" r="15343" b="2009"/>
            <a:stretch/>
          </p:blipFill>
          <p:spPr bwMode="auto">
            <a:xfrm>
              <a:off x="0" y="8627"/>
              <a:ext cx="2681072" cy="1819910"/>
            </a:xfrm>
            <a:prstGeom prst="rect">
              <a:avLst/>
            </a:prstGeom>
            <a:noFill/>
            <a:ln>
              <a:noFill/>
            </a:ln>
            <a:extLst>
              <a:ext uri="{53640926-AAD7-44D8-BBD7-CCE9431645EC}">
                <a14:shadowObscured xmlns:a14="http://schemas.microsoft.com/office/drawing/2010/main"/>
              </a:ext>
            </a:extLst>
          </p:spPr>
        </p:pic>
        <p:pic>
          <p:nvPicPr>
            <p:cNvPr id="17" name="Imagen 16">
              <a:extLst>
                <a:ext uri="{FF2B5EF4-FFF2-40B4-BE49-F238E27FC236}">
                  <a16:creationId xmlns:a16="http://schemas.microsoft.com/office/drawing/2014/main" id="{15844138-D3A4-4897-9F78-F793A37DF72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6120" t="9389" r="11010" b="1774"/>
            <a:stretch/>
          </p:blipFill>
          <p:spPr bwMode="auto">
            <a:xfrm>
              <a:off x="2764068" y="0"/>
              <a:ext cx="2631155" cy="1824990"/>
            </a:xfrm>
            <a:prstGeom prst="rect">
              <a:avLst/>
            </a:prstGeom>
            <a:noFill/>
            <a:ln>
              <a:noFill/>
            </a:ln>
            <a:extLst>
              <a:ext uri="{53640926-AAD7-44D8-BBD7-CCE9431645EC}">
                <a14:shadowObscured xmlns:a14="http://schemas.microsoft.com/office/drawing/2010/main"/>
              </a:ext>
            </a:extLst>
          </p:spPr>
        </p:pic>
      </p:grpSp>
      <p:sp>
        <p:nvSpPr>
          <p:cNvPr id="18" name="CuadroTexto 17">
            <a:extLst>
              <a:ext uri="{FF2B5EF4-FFF2-40B4-BE49-F238E27FC236}">
                <a16:creationId xmlns:a16="http://schemas.microsoft.com/office/drawing/2014/main" id="{FDB461AA-3912-4F55-9D45-66C2A2833F18}"/>
              </a:ext>
            </a:extLst>
          </p:cNvPr>
          <p:cNvSpPr txBox="1"/>
          <p:nvPr/>
        </p:nvSpPr>
        <p:spPr>
          <a:xfrm rot="16200000">
            <a:off x="9885968" y="1476888"/>
            <a:ext cx="2228022" cy="584775"/>
          </a:xfrm>
          <a:prstGeom prst="rect">
            <a:avLst/>
          </a:prstGeom>
          <a:noFill/>
        </p:spPr>
        <p:txBody>
          <a:bodyPr wrap="square" rtlCol="0">
            <a:spAutoFit/>
          </a:bodyPr>
          <a:lstStyle/>
          <a:p>
            <a:r>
              <a:rPr lang="es-ES" sz="3200" dirty="0"/>
              <a:t>Antes</a:t>
            </a:r>
          </a:p>
        </p:txBody>
      </p:sp>
      <p:sp>
        <p:nvSpPr>
          <p:cNvPr id="19" name="CuadroTexto 18">
            <a:extLst>
              <a:ext uri="{FF2B5EF4-FFF2-40B4-BE49-F238E27FC236}">
                <a16:creationId xmlns:a16="http://schemas.microsoft.com/office/drawing/2014/main" id="{C741047F-88D6-49E4-9EC8-78CF6268B847}"/>
              </a:ext>
            </a:extLst>
          </p:cNvPr>
          <p:cNvSpPr txBox="1"/>
          <p:nvPr/>
        </p:nvSpPr>
        <p:spPr>
          <a:xfrm rot="16200000">
            <a:off x="9885968" y="4142681"/>
            <a:ext cx="2228022" cy="584775"/>
          </a:xfrm>
          <a:prstGeom prst="rect">
            <a:avLst/>
          </a:prstGeom>
          <a:noFill/>
        </p:spPr>
        <p:txBody>
          <a:bodyPr wrap="square" rtlCol="0">
            <a:spAutoFit/>
          </a:bodyPr>
          <a:lstStyle/>
          <a:p>
            <a:r>
              <a:rPr lang="es-ES" sz="3200" dirty="0"/>
              <a:t>Después</a:t>
            </a:r>
          </a:p>
        </p:txBody>
      </p:sp>
      <p:sp>
        <p:nvSpPr>
          <p:cNvPr id="20" name="Rectángulo 19">
            <a:extLst>
              <a:ext uri="{FF2B5EF4-FFF2-40B4-BE49-F238E27FC236}">
                <a16:creationId xmlns:a16="http://schemas.microsoft.com/office/drawing/2014/main" id="{0CF57BE6-54A7-48F4-B2E7-FF9E3DA40711}"/>
              </a:ext>
            </a:extLst>
          </p:cNvPr>
          <p:cNvSpPr/>
          <p:nvPr/>
        </p:nvSpPr>
        <p:spPr>
          <a:xfrm>
            <a:off x="1484409" y="346104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ED4D470C-040D-4C68-A86F-C0B1BA7D2748}"/>
              </a:ext>
            </a:extLst>
          </p:cNvPr>
          <p:cNvSpPr txBox="1"/>
          <p:nvPr/>
        </p:nvSpPr>
        <p:spPr>
          <a:xfrm>
            <a:off x="1962979" y="3321057"/>
            <a:ext cx="2228022" cy="584775"/>
          </a:xfrm>
          <a:prstGeom prst="rect">
            <a:avLst/>
          </a:prstGeom>
          <a:noFill/>
        </p:spPr>
        <p:txBody>
          <a:bodyPr wrap="square" rtlCol="0">
            <a:spAutoFit/>
          </a:bodyPr>
          <a:lstStyle/>
          <a:p>
            <a:r>
              <a:rPr lang="es-ES" sz="3200" dirty="0"/>
              <a:t>JSON</a:t>
            </a:r>
          </a:p>
        </p:txBody>
      </p:sp>
      <p:sp>
        <p:nvSpPr>
          <p:cNvPr id="2" name="Marcador de número de diapositiva 1">
            <a:extLst>
              <a:ext uri="{FF2B5EF4-FFF2-40B4-BE49-F238E27FC236}">
                <a16:creationId xmlns:a16="http://schemas.microsoft.com/office/drawing/2014/main" id="{AA8C5740-CAF6-49D4-95F8-C916011D8548}"/>
              </a:ext>
            </a:extLst>
          </p:cNvPr>
          <p:cNvSpPr>
            <a:spLocks noGrp="1"/>
          </p:cNvSpPr>
          <p:nvPr>
            <p:ph type="sldNum" sz="quarter" idx="12"/>
          </p:nvPr>
        </p:nvSpPr>
        <p:spPr/>
        <p:txBody>
          <a:bodyPr/>
          <a:lstStyle/>
          <a:p>
            <a:fld id="{9FD9299C-623A-45CA-8B20-5F0BD572662F}" type="slidenum">
              <a:rPr lang="es-ES" smtClean="0"/>
              <a:t>43</a:t>
            </a:fld>
            <a:endParaRPr lang="es-ES"/>
          </a:p>
        </p:txBody>
      </p:sp>
    </p:spTree>
    <p:extLst>
      <p:ext uri="{BB962C8B-B14F-4D97-AF65-F5344CB8AC3E}">
        <p14:creationId xmlns:p14="http://schemas.microsoft.com/office/powerpoint/2010/main" val="574129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4426F889-85D7-4324-BCDF-567B123EE87F}"/>
              </a:ext>
            </a:extLst>
          </p:cNvPr>
          <p:cNvGraphicFramePr/>
          <p:nvPr>
            <p:extLst>
              <p:ext uri="{D42A27DB-BD31-4B8C-83A1-F6EECF244321}">
                <p14:modId xmlns:p14="http://schemas.microsoft.com/office/powerpoint/2010/main" val="2691329742"/>
              </p:ext>
            </p:extLst>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n 4" descr="Diagrama&#10;&#10;Descripción generada automáticamente">
            <a:extLst>
              <a:ext uri="{FF2B5EF4-FFF2-40B4-BE49-F238E27FC236}">
                <a16:creationId xmlns:a16="http://schemas.microsoft.com/office/drawing/2014/main" id="{5E03A064-502D-4A16-819A-E48EA20F410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5326" t="7322" r="13152" b="1619"/>
          <a:stretch/>
        </p:blipFill>
        <p:spPr>
          <a:xfrm>
            <a:off x="8512598" y="2266946"/>
            <a:ext cx="3223260" cy="2306955"/>
          </a:xfrm>
          <a:prstGeom prst="rect">
            <a:avLst/>
          </a:prstGeom>
        </p:spPr>
      </p:pic>
      <p:pic>
        <p:nvPicPr>
          <p:cNvPr id="7" name="Imagen 6" descr="Diagrama&#10;&#10;Descripción generada automáticamente">
            <a:extLst>
              <a:ext uri="{FF2B5EF4-FFF2-40B4-BE49-F238E27FC236}">
                <a16:creationId xmlns:a16="http://schemas.microsoft.com/office/drawing/2014/main" id="{5CE97E1E-0F88-473B-B263-C3C0FF67DC0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4347" t="8095" r="13043" b="2586"/>
          <a:stretch/>
        </p:blipFill>
        <p:spPr>
          <a:xfrm>
            <a:off x="4788627" y="2266946"/>
            <a:ext cx="3357245" cy="2321560"/>
          </a:xfrm>
          <a:prstGeom prst="rect">
            <a:avLst/>
          </a:prstGeom>
        </p:spPr>
      </p:pic>
      <p:pic>
        <p:nvPicPr>
          <p:cNvPr id="8" name="Imagen 7" descr="Diagrama&#10;&#10;Descripción generada automáticamente">
            <a:extLst>
              <a:ext uri="{FF2B5EF4-FFF2-40B4-BE49-F238E27FC236}">
                <a16:creationId xmlns:a16="http://schemas.microsoft.com/office/drawing/2014/main" id="{BCF3BF0D-2914-45FA-B443-A7FD0ABA2B6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5109" t="8482" r="12717" b="2005"/>
          <a:stretch/>
        </p:blipFill>
        <p:spPr>
          <a:xfrm>
            <a:off x="1091861" y="2315844"/>
            <a:ext cx="3330040" cy="2321559"/>
          </a:xfrm>
          <a:prstGeom prst="rect">
            <a:avLst/>
          </a:prstGeom>
        </p:spPr>
      </p:pic>
      <p:sp>
        <p:nvSpPr>
          <p:cNvPr id="10" name="Rectángulo 9">
            <a:extLst>
              <a:ext uri="{FF2B5EF4-FFF2-40B4-BE49-F238E27FC236}">
                <a16:creationId xmlns:a16="http://schemas.microsoft.com/office/drawing/2014/main" id="{5300F422-46D1-408B-B709-8D07C7D246C2}"/>
              </a:ext>
            </a:extLst>
          </p:cNvPr>
          <p:cNvSpPr/>
          <p:nvPr/>
        </p:nvSpPr>
        <p:spPr>
          <a:xfrm>
            <a:off x="1522509" y="486089"/>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D1B25A29-2CCB-475F-BD1F-CDA3F1DDC7A9}"/>
              </a:ext>
            </a:extLst>
          </p:cNvPr>
          <p:cNvSpPr txBox="1"/>
          <p:nvPr/>
        </p:nvSpPr>
        <p:spPr>
          <a:xfrm>
            <a:off x="2014329" y="346101"/>
            <a:ext cx="7442491" cy="584775"/>
          </a:xfrm>
          <a:prstGeom prst="rect">
            <a:avLst/>
          </a:prstGeom>
          <a:noFill/>
        </p:spPr>
        <p:txBody>
          <a:bodyPr wrap="square" rtlCol="0">
            <a:spAutoFit/>
          </a:bodyPr>
          <a:lstStyle/>
          <a:p>
            <a:r>
              <a:rPr lang="es-ES" sz="3200" dirty="0"/>
              <a:t>Simulaciones cálculo de trayectorias</a:t>
            </a:r>
          </a:p>
        </p:txBody>
      </p:sp>
      <p:sp>
        <p:nvSpPr>
          <p:cNvPr id="2" name="Marcador de número de diapositiva 1">
            <a:extLst>
              <a:ext uri="{FF2B5EF4-FFF2-40B4-BE49-F238E27FC236}">
                <a16:creationId xmlns:a16="http://schemas.microsoft.com/office/drawing/2014/main" id="{ED479C31-C85D-4DB7-9BF6-CAC7AB813FE1}"/>
              </a:ext>
            </a:extLst>
          </p:cNvPr>
          <p:cNvSpPr>
            <a:spLocks noGrp="1"/>
          </p:cNvSpPr>
          <p:nvPr>
            <p:ph type="sldNum" sz="quarter" idx="12"/>
          </p:nvPr>
        </p:nvSpPr>
        <p:spPr/>
        <p:txBody>
          <a:bodyPr/>
          <a:lstStyle/>
          <a:p>
            <a:fld id="{9FD9299C-623A-45CA-8B20-5F0BD572662F}" type="slidenum">
              <a:rPr lang="es-ES" smtClean="0"/>
              <a:t>44</a:t>
            </a:fld>
            <a:endParaRPr lang="es-ES"/>
          </a:p>
        </p:txBody>
      </p:sp>
    </p:spTree>
    <p:extLst>
      <p:ext uri="{BB962C8B-B14F-4D97-AF65-F5344CB8AC3E}">
        <p14:creationId xmlns:p14="http://schemas.microsoft.com/office/powerpoint/2010/main" val="434569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4426F889-85D7-4324-BCDF-567B123EE87F}"/>
              </a:ext>
            </a:extLst>
          </p:cNvPr>
          <p:cNvGraphicFramePr/>
          <p:nvPr>
            <p:extLst>
              <p:ext uri="{D42A27DB-BD31-4B8C-83A1-F6EECF244321}">
                <p14:modId xmlns:p14="http://schemas.microsoft.com/office/powerpoint/2010/main" val="4019473664"/>
              </p:ext>
            </p:extLst>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Vídeo sin título ‐ Hecho con Clipchamp (1)">
            <a:hlinkClick r:id="" action="ppaction://media"/>
            <a:extLst>
              <a:ext uri="{FF2B5EF4-FFF2-40B4-BE49-F238E27FC236}">
                <a16:creationId xmlns:a16="http://schemas.microsoft.com/office/drawing/2014/main" id="{34A90962-06FF-4247-9469-C0EF30942C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11032" r="10799"/>
          <a:stretch/>
        </p:blipFill>
        <p:spPr>
          <a:xfrm>
            <a:off x="3073278" y="1012685"/>
            <a:ext cx="6697062" cy="4826712"/>
          </a:xfrm>
          <a:prstGeom prst="rect">
            <a:avLst/>
          </a:prstGeom>
        </p:spPr>
      </p:pic>
      <p:sp>
        <p:nvSpPr>
          <p:cNvPr id="4" name="Rectángulo 3">
            <a:extLst>
              <a:ext uri="{FF2B5EF4-FFF2-40B4-BE49-F238E27FC236}">
                <a16:creationId xmlns:a16="http://schemas.microsoft.com/office/drawing/2014/main" id="{A5F9578B-C3CA-41B8-84CB-A81A1ABBAC16}"/>
              </a:ext>
            </a:extLst>
          </p:cNvPr>
          <p:cNvSpPr/>
          <p:nvPr/>
        </p:nvSpPr>
        <p:spPr>
          <a:xfrm>
            <a:off x="1522509" y="486089"/>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305F8F1F-EE8A-4505-A1FD-57F54035CC61}"/>
              </a:ext>
            </a:extLst>
          </p:cNvPr>
          <p:cNvSpPr txBox="1"/>
          <p:nvPr/>
        </p:nvSpPr>
        <p:spPr>
          <a:xfrm>
            <a:off x="2014329" y="346101"/>
            <a:ext cx="7442491" cy="584775"/>
          </a:xfrm>
          <a:prstGeom prst="rect">
            <a:avLst/>
          </a:prstGeom>
          <a:noFill/>
        </p:spPr>
        <p:txBody>
          <a:bodyPr wrap="square" rtlCol="0">
            <a:spAutoFit/>
          </a:bodyPr>
          <a:lstStyle/>
          <a:p>
            <a:r>
              <a:rPr lang="es-ES" sz="3200" dirty="0"/>
              <a:t>Simulaciones navegación de los robots</a:t>
            </a:r>
          </a:p>
        </p:txBody>
      </p:sp>
      <p:graphicFrame>
        <p:nvGraphicFramePr>
          <p:cNvPr id="7" name="Tabla 6">
            <a:extLst>
              <a:ext uri="{FF2B5EF4-FFF2-40B4-BE49-F238E27FC236}">
                <a16:creationId xmlns:a16="http://schemas.microsoft.com/office/drawing/2014/main" id="{5EA60C3D-0D1E-44E5-92BE-4A2587E97967}"/>
              </a:ext>
            </a:extLst>
          </p:cNvPr>
          <p:cNvGraphicFramePr>
            <a:graphicFrameLocks noGrp="1"/>
          </p:cNvGraphicFramePr>
          <p:nvPr>
            <p:extLst>
              <p:ext uri="{D42A27DB-BD31-4B8C-83A1-F6EECF244321}">
                <p14:modId xmlns:p14="http://schemas.microsoft.com/office/powerpoint/2010/main" val="1110160995"/>
              </p:ext>
            </p:extLst>
          </p:nvPr>
        </p:nvGraphicFramePr>
        <p:xfrm>
          <a:off x="9961769" y="3521352"/>
          <a:ext cx="2044700" cy="548640"/>
        </p:xfrm>
        <a:graphic>
          <a:graphicData uri="http://schemas.openxmlformats.org/drawingml/2006/table">
            <a:tbl>
              <a:tblPr firstRow="1" firstCol="1" bandRow="1">
                <a:tableStyleId>{3B4B98B0-60AC-42C2-AFA5-B58CD77FA1E5}</a:tableStyleId>
              </a:tblPr>
              <a:tblGrid>
                <a:gridCol w="1086360">
                  <a:extLst>
                    <a:ext uri="{9D8B030D-6E8A-4147-A177-3AD203B41FA5}">
                      <a16:colId xmlns:a16="http://schemas.microsoft.com/office/drawing/2014/main" val="3663258494"/>
                    </a:ext>
                  </a:extLst>
                </a:gridCol>
                <a:gridCol w="958340">
                  <a:extLst>
                    <a:ext uri="{9D8B030D-6E8A-4147-A177-3AD203B41FA5}">
                      <a16:colId xmlns:a16="http://schemas.microsoft.com/office/drawing/2014/main" val="3691510464"/>
                    </a:ext>
                  </a:extLst>
                </a:gridCol>
              </a:tblGrid>
              <a:tr h="300328">
                <a:tc>
                  <a:txBody>
                    <a:bodyPr/>
                    <a:lstStyle/>
                    <a:p>
                      <a:pPr algn="ctr"/>
                      <a:r>
                        <a:rPr lang="es-ES_tradnl" sz="1200">
                          <a:effectLst/>
                        </a:rPr>
                        <a:t>Media de tiempo (ms)</a:t>
                      </a:r>
                      <a:endParaRPr lang="es-E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s-ES_tradnl" sz="1200">
                          <a:effectLst/>
                        </a:rPr>
                        <a:t>Desviación</a:t>
                      </a:r>
                      <a:endParaRPr lang="es-E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27141454"/>
                  </a:ext>
                </a:extLst>
              </a:tr>
              <a:tr h="150164">
                <a:tc>
                  <a:txBody>
                    <a:bodyPr/>
                    <a:lstStyle/>
                    <a:p>
                      <a:pPr algn="ctr"/>
                      <a:r>
                        <a:rPr lang="es-ES_tradnl" sz="1200" dirty="0">
                          <a:effectLst/>
                        </a:rPr>
                        <a:t>0.212</a:t>
                      </a:r>
                      <a:endParaRPr lang="es-E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r>
                        <a:rPr lang="es-ES_tradnl" sz="1200" dirty="0">
                          <a:effectLst/>
                        </a:rPr>
                        <a:t>2.1932-13</a:t>
                      </a:r>
                      <a:endParaRPr lang="es-E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361649722"/>
                  </a:ext>
                </a:extLst>
              </a:tr>
            </a:tbl>
          </a:graphicData>
        </a:graphic>
      </p:graphicFrame>
      <p:sp>
        <p:nvSpPr>
          <p:cNvPr id="8" name="Marcador de número de diapositiva 7">
            <a:extLst>
              <a:ext uri="{FF2B5EF4-FFF2-40B4-BE49-F238E27FC236}">
                <a16:creationId xmlns:a16="http://schemas.microsoft.com/office/drawing/2014/main" id="{92658F8C-A012-489F-8E50-D5DE85ECF33A}"/>
              </a:ext>
            </a:extLst>
          </p:cNvPr>
          <p:cNvSpPr>
            <a:spLocks noGrp="1"/>
          </p:cNvSpPr>
          <p:nvPr>
            <p:ph type="sldNum" sz="quarter" idx="12"/>
          </p:nvPr>
        </p:nvSpPr>
        <p:spPr/>
        <p:txBody>
          <a:bodyPr/>
          <a:lstStyle/>
          <a:p>
            <a:fld id="{9FD9299C-623A-45CA-8B20-5F0BD572662F}" type="slidenum">
              <a:rPr lang="es-ES" smtClean="0"/>
              <a:t>45</a:t>
            </a:fld>
            <a:endParaRPr lang="es-ES"/>
          </a:p>
        </p:txBody>
      </p:sp>
    </p:spTree>
    <p:extLst>
      <p:ext uri="{BB962C8B-B14F-4D97-AF65-F5344CB8AC3E}">
        <p14:creationId xmlns:p14="http://schemas.microsoft.com/office/powerpoint/2010/main" val="218939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8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4426F889-85D7-4324-BCDF-567B123EE87F}"/>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Vídeo sin título ‐ Hecho con Clipchamp">
            <a:hlinkClick r:id="" action="ppaction://media"/>
            <a:extLst>
              <a:ext uri="{FF2B5EF4-FFF2-40B4-BE49-F238E27FC236}">
                <a16:creationId xmlns:a16="http://schemas.microsoft.com/office/drawing/2014/main" id="{2CA85B4D-5B0B-4B5E-9E48-C891C90604A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10146" r="11189"/>
          <a:stretch/>
        </p:blipFill>
        <p:spPr>
          <a:xfrm>
            <a:off x="3097489" y="1006052"/>
            <a:ext cx="6739521" cy="4826712"/>
          </a:xfrm>
          <a:prstGeom prst="rect">
            <a:avLst/>
          </a:prstGeom>
        </p:spPr>
      </p:pic>
      <p:sp>
        <p:nvSpPr>
          <p:cNvPr id="4" name="Rectángulo 3">
            <a:extLst>
              <a:ext uri="{FF2B5EF4-FFF2-40B4-BE49-F238E27FC236}">
                <a16:creationId xmlns:a16="http://schemas.microsoft.com/office/drawing/2014/main" id="{9DFB288F-2DBE-45D2-9D35-D2A758343D4E}"/>
              </a:ext>
            </a:extLst>
          </p:cNvPr>
          <p:cNvSpPr/>
          <p:nvPr/>
        </p:nvSpPr>
        <p:spPr>
          <a:xfrm>
            <a:off x="1522509" y="486089"/>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FA84AB0F-9460-4C88-BEEB-5509D09F5F73}"/>
              </a:ext>
            </a:extLst>
          </p:cNvPr>
          <p:cNvSpPr txBox="1"/>
          <p:nvPr/>
        </p:nvSpPr>
        <p:spPr>
          <a:xfrm>
            <a:off x="2014329" y="346101"/>
            <a:ext cx="7442491" cy="584775"/>
          </a:xfrm>
          <a:prstGeom prst="rect">
            <a:avLst/>
          </a:prstGeom>
          <a:noFill/>
        </p:spPr>
        <p:txBody>
          <a:bodyPr wrap="square" rtlCol="0">
            <a:spAutoFit/>
          </a:bodyPr>
          <a:lstStyle/>
          <a:p>
            <a:r>
              <a:rPr lang="es-ES" sz="3200" dirty="0"/>
              <a:t>Simulaciones navegación de los robots</a:t>
            </a:r>
          </a:p>
        </p:txBody>
      </p:sp>
      <p:sp>
        <p:nvSpPr>
          <p:cNvPr id="7" name="Marcador de número de diapositiva 6">
            <a:extLst>
              <a:ext uri="{FF2B5EF4-FFF2-40B4-BE49-F238E27FC236}">
                <a16:creationId xmlns:a16="http://schemas.microsoft.com/office/drawing/2014/main" id="{2F555AD3-1FA5-4B84-B731-E734A5F16951}"/>
              </a:ext>
            </a:extLst>
          </p:cNvPr>
          <p:cNvSpPr>
            <a:spLocks noGrp="1"/>
          </p:cNvSpPr>
          <p:nvPr>
            <p:ph type="sldNum" sz="quarter" idx="12"/>
          </p:nvPr>
        </p:nvSpPr>
        <p:spPr/>
        <p:txBody>
          <a:bodyPr/>
          <a:lstStyle/>
          <a:p>
            <a:fld id="{9FD9299C-623A-45CA-8B20-5F0BD572662F}" type="slidenum">
              <a:rPr lang="es-ES" smtClean="0"/>
              <a:t>46</a:t>
            </a:fld>
            <a:endParaRPr lang="es-ES"/>
          </a:p>
        </p:txBody>
      </p:sp>
    </p:spTree>
    <p:extLst>
      <p:ext uri="{BB962C8B-B14F-4D97-AF65-F5344CB8AC3E}">
        <p14:creationId xmlns:p14="http://schemas.microsoft.com/office/powerpoint/2010/main" val="69208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4426F889-85D7-4324-BCDF-567B123EE87F}"/>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D7969564-213A-42F1-8167-AB06465F62F7}"/>
              </a:ext>
            </a:extLst>
          </p:cNvPr>
          <p:cNvSpPr txBox="1"/>
          <p:nvPr/>
        </p:nvSpPr>
        <p:spPr>
          <a:xfrm>
            <a:off x="2168300" y="1148000"/>
            <a:ext cx="5010150" cy="3693319"/>
          </a:xfrm>
          <a:prstGeom prst="rect">
            <a:avLst/>
          </a:prstGeom>
          <a:noFill/>
        </p:spPr>
        <p:txBody>
          <a:bodyPr wrap="square" rtlCol="0">
            <a:spAutoFit/>
          </a:bodyPr>
          <a:lstStyle/>
          <a:p>
            <a:r>
              <a:rPr lang="es-ES" dirty="0">
                <a:latin typeface="Myriad Pro"/>
              </a:rPr>
              <a:t>Objetivos:</a:t>
            </a:r>
          </a:p>
          <a:p>
            <a:endParaRPr lang="es-ES" dirty="0"/>
          </a:p>
          <a:p>
            <a:pPr marL="342900" lvl="0" indent="-342900">
              <a:buFont typeface="Arial" panose="020B0604020202020204" pitchFamily="34" charset="0"/>
              <a:buChar char="-"/>
            </a:pPr>
            <a:r>
              <a:rPr lang="es-ES_tradnl" sz="1800" dirty="0">
                <a:effectLst/>
                <a:latin typeface="Myriad Pro"/>
                <a:ea typeface="Times New Roman" panose="02020603050405020304" pitchFamily="18" charset="0"/>
              </a:rPr>
              <a:t>Discretización del espacio mediante descomposición en celdas.</a:t>
            </a:r>
            <a:endParaRPr lang="es-ES" sz="1800" dirty="0">
              <a:effectLst/>
              <a:latin typeface="Times New Roman" panose="02020603050405020304" pitchFamily="18" charset="0"/>
              <a:ea typeface="Times New Roman" panose="02020603050405020304" pitchFamily="18" charset="0"/>
            </a:endParaRPr>
          </a:p>
          <a:p>
            <a:pPr marL="67818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s-ES_tradnl" sz="1800" dirty="0">
                <a:effectLst/>
                <a:latin typeface="Myriad Pro"/>
                <a:ea typeface="Times New Roman" panose="02020603050405020304" pitchFamily="18" charset="0"/>
              </a:rPr>
              <a:t>Cálculo de trayectorias a partir de la discretización anterior.</a:t>
            </a:r>
            <a:endParaRPr lang="es-ES" sz="1800" dirty="0">
              <a:effectLst/>
              <a:latin typeface="Times New Roman" panose="02020603050405020304" pitchFamily="18" charset="0"/>
              <a:ea typeface="Times New Roman" panose="02020603050405020304" pitchFamily="18" charset="0"/>
            </a:endParaRPr>
          </a:p>
          <a:p>
            <a:pPr marL="45720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s-ES_tradnl" sz="1800" dirty="0">
                <a:effectLst/>
                <a:latin typeface="Myriad Pro"/>
                <a:ea typeface="Times New Roman" panose="02020603050405020304" pitchFamily="18" charset="0"/>
              </a:rPr>
              <a:t>Control de navegación para evitar colisiones y bloqueos.</a:t>
            </a:r>
            <a:endParaRPr lang="es-ES" sz="1800" dirty="0">
              <a:effectLst/>
              <a:latin typeface="Times New Roman" panose="02020603050405020304" pitchFamily="18" charset="0"/>
              <a:ea typeface="Times New Roman" panose="02020603050405020304" pitchFamily="18" charset="0"/>
            </a:endParaRPr>
          </a:p>
          <a:p>
            <a:pPr marL="45720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s-ES_tradnl" sz="1800" dirty="0">
                <a:effectLst/>
                <a:latin typeface="Myriad Pro"/>
                <a:ea typeface="Times New Roman" panose="02020603050405020304" pitchFamily="18" charset="0"/>
              </a:rPr>
              <a:t>Simulaciones y conclusiones</a:t>
            </a:r>
            <a:endParaRPr lang="es-ES" sz="1800" dirty="0">
              <a:effectLst/>
              <a:latin typeface="Times New Roman" panose="02020603050405020304" pitchFamily="18" charset="0"/>
              <a:ea typeface="Times New Roman" panose="02020603050405020304" pitchFamily="18" charset="0"/>
            </a:endParaRPr>
          </a:p>
          <a:p>
            <a:endParaRPr lang="es-ES" dirty="0"/>
          </a:p>
        </p:txBody>
      </p:sp>
      <p:pic>
        <p:nvPicPr>
          <p:cNvPr id="5" name="Gráfico 4" descr="Marca de verificación con relleno sólido">
            <a:extLst>
              <a:ext uri="{FF2B5EF4-FFF2-40B4-BE49-F238E27FC236}">
                <a16:creationId xmlns:a16="http://schemas.microsoft.com/office/drawing/2014/main" id="{598447C2-68AB-4C10-92D9-7C61ACE964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6362" y="2345331"/>
            <a:ext cx="2167338" cy="2167338"/>
          </a:xfrm>
          <a:prstGeom prst="rect">
            <a:avLst/>
          </a:prstGeom>
        </p:spPr>
      </p:pic>
      <p:sp>
        <p:nvSpPr>
          <p:cNvPr id="2" name="Marcador de número de diapositiva 1">
            <a:extLst>
              <a:ext uri="{FF2B5EF4-FFF2-40B4-BE49-F238E27FC236}">
                <a16:creationId xmlns:a16="http://schemas.microsoft.com/office/drawing/2014/main" id="{D5F161B2-5520-43B3-B04D-A40217C71B9C}"/>
              </a:ext>
            </a:extLst>
          </p:cNvPr>
          <p:cNvSpPr>
            <a:spLocks noGrp="1"/>
          </p:cNvSpPr>
          <p:nvPr>
            <p:ph type="sldNum" sz="quarter" idx="12"/>
          </p:nvPr>
        </p:nvSpPr>
        <p:spPr/>
        <p:txBody>
          <a:bodyPr/>
          <a:lstStyle/>
          <a:p>
            <a:fld id="{9FD9299C-623A-45CA-8B20-5F0BD572662F}" type="slidenum">
              <a:rPr lang="es-ES" smtClean="0"/>
              <a:t>47</a:t>
            </a:fld>
            <a:endParaRPr lang="es-ES"/>
          </a:p>
        </p:txBody>
      </p:sp>
    </p:spTree>
    <p:extLst>
      <p:ext uri="{BB962C8B-B14F-4D97-AF65-F5344CB8AC3E}">
        <p14:creationId xmlns:p14="http://schemas.microsoft.com/office/powerpoint/2010/main" val="13612976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4426F889-85D7-4324-BCDF-567B123EE87F}"/>
              </a:ext>
            </a:extLst>
          </p:cNvPr>
          <p:cNvGraphicFramePr/>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ángulo 4">
            <a:extLst>
              <a:ext uri="{FF2B5EF4-FFF2-40B4-BE49-F238E27FC236}">
                <a16:creationId xmlns:a16="http://schemas.microsoft.com/office/drawing/2014/main" id="{5EC6139E-FF24-4837-9175-6B62177DA883}"/>
              </a:ext>
            </a:extLst>
          </p:cNvPr>
          <p:cNvSpPr/>
          <p:nvPr/>
        </p:nvSpPr>
        <p:spPr>
          <a:xfrm>
            <a:off x="1522509" y="74208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41E5E574-6C64-426A-9997-82B62455FB5E}"/>
              </a:ext>
            </a:extLst>
          </p:cNvPr>
          <p:cNvSpPr txBox="1"/>
          <p:nvPr/>
        </p:nvSpPr>
        <p:spPr>
          <a:xfrm>
            <a:off x="2001078" y="602097"/>
            <a:ext cx="4598505" cy="584775"/>
          </a:xfrm>
          <a:prstGeom prst="rect">
            <a:avLst/>
          </a:prstGeom>
          <a:noFill/>
        </p:spPr>
        <p:txBody>
          <a:bodyPr wrap="square" rtlCol="0">
            <a:spAutoFit/>
          </a:bodyPr>
          <a:lstStyle/>
          <a:p>
            <a:r>
              <a:rPr lang="es-ES" sz="3200" dirty="0"/>
              <a:t>Líneas futuras</a:t>
            </a:r>
          </a:p>
        </p:txBody>
      </p:sp>
      <p:sp>
        <p:nvSpPr>
          <p:cNvPr id="7" name="CuadroTexto 6">
            <a:extLst>
              <a:ext uri="{FF2B5EF4-FFF2-40B4-BE49-F238E27FC236}">
                <a16:creationId xmlns:a16="http://schemas.microsoft.com/office/drawing/2014/main" id="{8C0339D7-C600-4DFC-B35E-125CFE27EFAB}"/>
              </a:ext>
            </a:extLst>
          </p:cNvPr>
          <p:cNvSpPr txBox="1"/>
          <p:nvPr/>
        </p:nvSpPr>
        <p:spPr>
          <a:xfrm>
            <a:off x="1522509" y="1851278"/>
            <a:ext cx="4124029" cy="3693319"/>
          </a:xfrm>
          <a:prstGeom prst="rect">
            <a:avLst/>
          </a:prstGeom>
          <a:noFill/>
        </p:spPr>
        <p:txBody>
          <a:bodyPr wrap="square" rtlCol="0">
            <a:spAutoFit/>
          </a:bodyPr>
          <a:lstStyle/>
          <a:p>
            <a:endParaRPr lang="es-ES" dirty="0"/>
          </a:p>
          <a:p>
            <a:pPr marL="342900" lvl="0" indent="-342900">
              <a:buFont typeface="Arial" panose="020B0604020202020204" pitchFamily="34" charset="0"/>
              <a:buChar char="-"/>
            </a:pPr>
            <a:r>
              <a:rPr lang="es-ES" sz="1800" dirty="0">
                <a:effectLst/>
                <a:latin typeface="Myriad Pro"/>
                <a:ea typeface="Times New Roman" panose="02020603050405020304" pitchFamily="18" charset="0"/>
              </a:rPr>
              <a:t>Especificar el destino</a:t>
            </a:r>
            <a:r>
              <a:rPr lang="es-ES" dirty="0">
                <a:latin typeface="Myriad Pro"/>
                <a:ea typeface="Times New Roman" panose="02020603050405020304" pitchFamily="18" charset="0"/>
              </a:rPr>
              <a:t> </a:t>
            </a:r>
            <a:r>
              <a:rPr lang="es-ES" sz="1800" dirty="0">
                <a:effectLst/>
                <a:latin typeface="Myriad Pro"/>
                <a:ea typeface="Times New Roman" panose="02020603050405020304" pitchFamily="18" charset="0"/>
              </a:rPr>
              <a:t>más adelante.</a:t>
            </a:r>
            <a:endParaRPr lang="es-ES" sz="1800" dirty="0">
              <a:effectLst/>
              <a:latin typeface="Times New Roman" panose="02020603050405020304" pitchFamily="18" charset="0"/>
              <a:ea typeface="Times New Roman" panose="02020603050405020304" pitchFamily="18" charset="0"/>
            </a:endParaRPr>
          </a:p>
          <a:p>
            <a:pPr marL="678180"/>
            <a:r>
              <a:rPr lang="es-ES_tradnl" sz="1800" dirty="0">
                <a:effectLst/>
                <a:latin typeface="Myriad Pro"/>
                <a:ea typeface="Times New Roman" panose="02020603050405020304" pitchFamily="18" charset="0"/>
              </a:rPr>
              <a:t> </a:t>
            </a:r>
          </a:p>
          <a:p>
            <a:pPr marL="678180"/>
            <a:endParaRPr lang="es-ES"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s-ES" sz="1800" dirty="0">
                <a:effectLst/>
                <a:latin typeface="Myriad Pro"/>
                <a:ea typeface="Times New Roman" panose="02020603050405020304" pitchFamily="18" charset="0"/>
              </a:rPr>
              <a:t>Descomposición en celdas con regiones de otras formas.</a:t>
            </a:r>
            <a:endParaRPr lang="es-ES" sz="1800" dirty="0">
              <a:effectLst/>
              <a:latin typeface="Times New Roman" panose="02020603050405020304" pitchFamily="18" charset="0"/>
              <a:ea typeface="Times New Roman" panose="02020603050405020304" pitchFamily="18" charset="0"/>
            </a:endParaRPr>
          </a:p>
          <a:p>
            <a:pPr marL="457200"/>
            <a:r>
              <a:rPr lang="es-ES_tradnl" sz="1800" dirty="0">
                <a:effectLst/>
                <a:latin typeface="Myriad Pro"/>
                <a:ea typeface="Times New Roman" panose="02020603050405020304" pitchFamily="18" charset="0"/>
              </a:rPr>
              <a:t> </a:t>
            </a:r>
          </a:p>
          <a:p>
            <a:pPr marL="457200"/>
            <a:endParaRPr lang="es-ES"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s-ES" sz="1800" dirty="0">
                <a:effectLst/>
                <a:latin typeface="Myriad Pro"/>
                <a:ea typeface="Times New Roman" panose="02020603050405020304" pitchFamily="18" charset="0"/>
              </a:rPr>
              <a:t>De trayectoria de celdas a secuencia de puntos utilizando otros criterios.</a:t>
            </a:r>
            <a:endParaRPr lang="es-ES" sz="1800" dirty="0">
              <a:effectLst/>
              <a:latin typeface="Times New Roman" panose="02020603050405020304" pitchFamily="18" charset="0"/>
              <a:ea typeface="Times New Roman" panose="02020603050405020304" pitchFamily="18" charset="0"/>
            </a:endParaRPr>
          </a:p>
          <a:p>
            <a:pPr marL="45720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endParaRPr lang="es-ES" dirty="0"/>
          </a:p>
        </p:txBody>
      </p:sp>
      <p:sp>
        <p:nvSpPr>
          <p:cNvPr id="8" name="CuadroTexto 7">
            <a:extLst>
              <a:ext uri="{FF2B5EF4-FFF2-40B4-BE49-F238E27FC236}">
                <a16:creationId xmlns:a16="http://schemas.microsoft.com/office/drawing/2014/main" id="{AF83311F-F349-4E31-9B41-E2252A622258}"/>
              </a:ext>
            </a:extLst>
          </p:cNvPr>
          <p:cNvSpPr txBox="1"/>
          <p:nvPr/>
        </p:nvSpPr>
        <p:spPr>
          <a:xfrm>
            <a:off x="6789420" y="2148076"/>
            <a:ext cx="4762500" cy="2585323"/>
          </a:xfrm>
          <a:prstGeom prst="rect">
            <a:avLst/>
          </a:prstGeom>
          <a:noFill/>
        </p:spPr>
        <p:txBody>
          <a:bodyPr wrap="square">
            <a:spAutoFit/>
          </a:bodyPr>
          <a:lstStyle/>
          <a:p>
            <a:pPr marL="342900" lvl="0" indent="-342900">
              <a:buFont typeface="Arial" panose="020B0604020202020204" pitchFamily="34" charset="0"/>
              <a:buChar char="-"/>
            </a:pPr>
            <a:r>
              <a:rPr lang="es-ES" dirty="0">
                <a:latin typeface="Myriad Pro"/>
                <a:ea typeface="Times New Roman" panose="02020603050405020304" pitchFamily="18" charset="0"/>
              </a:rPr>
              <a:t>Actualizar grafo durante la navegación de los robots.</a:t>
            </a:r>
            <a:endParaRPr lang="es-ES" sz="1800" dirty="0">
              <a:effectLst/>
              <a:latin typeface="Myriad Pro"/>
              <a:ea typeface="Times New Roman" panose="02020603050405020304" pitchFamily="18" charset="0"/>
            </a:endParaRPr>
          </a:p>
          <a:p>
            <a:pPr marL="342900" lvl="0" indent="-342900">
              <a:buFont typeface="Arial" panose="020B0604020202020204" pitchFamily="34" charset="0"/>
              <a:buChar char="-"/>
            </a:pPr>
            <a:endParaRPr lang="es-ES" sz="1800" dirty="0">
              <a:effectLst/>
              <a:latin typeface="Myriad Pro"/>
              <a:ea typeface="Times New Roman" panose="02020603050405020304" pitchFamily="18" charset="0"/>
            </a:endParaRPr>
          </a:p>
          <a:p>
            <a:pPr marL="342900" lvl="0" indent="-342900">
              <a:buFont typeface="Arial" panose="020B0604020202020204" pitchFamily="34" charset="0"/>
              <a:buChar char="-"/>
            </a:pPr>
            <a:endParaRPr lang="es-ES" sz="1800" dirty="0">
              <a:effectLst/>
              <a:latin typeface="Myriad Pro"/>
              <a:ea typeface="Times New Roman" panose="02020603050405020304" pitchFamily="18" charset="0"/>
            </a:endParaRPr>
          </a:p>
          <a:p>
            <a:pPr marL="342900" lvl="0" indent="-342900">
              <a:buFont typeface="Arial" panose="020B0604020202020204" pitchFamily="34" charset="0"/>
              <a:buChar char="-"/>
            </a:pPr>
            <a:r>
              <a:rPr lang="es-ES" dirty="0">
                <a:latin typeface="Myriad Pro"/>
                <a:ea typeface="Times New Roman" panose="02020603050405020304" pitchFamily="18" charset="0"/>
              </a:rPr>
              <a:t>Funciones de interés con distintas funciones dependiendo de su color</a:t>
            </a:r>
          </a:p>
          <a:p>
            <a:pPr marL="342900" lvl="0" indent="-342900">
              <a:buFont typeface="Arial" panose="020B0604020202020204" pitchFamily="34" charset="0"/>
              <a:buChar char="-"/>
            </a:pPr>
            <a:endParaRPr lang="es-ES" sz="1800" dirty="0">
              <a:effectLst/>
              <a:latin typeface="Myriad Pro"/>
              <a:ea typeface="Times New Roman" panose="02020603050405020304" pitchFamily="18" charset="0"/>
            </a:endParaRPr>
          </a:p>
          <a:p>
            <a:pPr marL="342900" lvl="0" indent="-342900">
              <a:buFont typeface="Arial" panose="020B0604020202020204" pitchFamily="34" charset="0"/>
              <a:buChar char="-"/>
            </a:pPr>
            <a:endParaRPr lang="es-ES" sz="1800" dirty="0">
              <a:effectLst/>
              <a:latin typeface="Myriad Pro"/>
              <a:ea typeface="Times New Roman" panose="02020603050405020304" pitchFamily="18" charset="0"/>
            </a:endParaRPr>
          </a:p>
          <a:p>
            <a:pPr marL="342900" lvl="0" indent="-342900">
              <a:buFont typeface="Arial" panose="020B0604020202020204" pitchFamily="34" charset="0"/>
              <a:buChar char="-"/>
            </a:pPr>
            <a:r>
              <a:rPr lang="es-ES" dirty="0">
                <a:latin typeface="Myriad Pro"/>
                <a:ea typeface="Times New Roman" panose="02020603050405020304" pitchFamily="18" charset="0"/>
              </a:rPr>
              <a:t>Mejorar la comunicación con los robots.</a:t>
            </a:r>
            <a:endParaRPr lang="es-ES" sz="1800" dirty="0">
              <a:effectLst/>
              <a:latin typeface="Times New Roman" panose="02020603050405020304" pitchFamily="18" charset="0"/>
              <a:ea typeface="Times New Roman" panose="02020603050405020304" pitchFamily="18" charset="0"/>
            </a:endParaRPr>
          </a:p>
        </p:txBody>
      </p:sp>
      <p:sp>
        <p:nvSpPr>
          <p:cNvPr id="9" name="Marcador de número de diapositiva 8">
            <a:extLst>
              <a:ext uri="{FF2B5EF4-FFF2-40B4-BE49-F238E27FC236}">
                <a16:creationId xmlns:a16="http://schemas.microsoft.com/office/drawing/2014/main" id="{76407059-AB5D-40F8-ABB0-F319B4C68712}"/>
              </a:ext>
            </a:extLst>
          </p:cNvPr>
          <p:cNvSpPr>
            <a:spLocks noGrp="1"/>
          </p:cNvSpPr>
          <p:nvPr>
            <p:ph type="sldNum" sz="quarter" idx="12"/>
          </p:nvPr>
        </p:nvSpPr>
        <p:spPr/>
        <p:txBody>
          <a:bodyPr/>
          <a:lstStyle/>
          <a:p>
            <a:fld id="{9FD9299C-623A-45CA-8B20-5F0BD572662F}" type="slidenum">
              <a:rPr lang="es-ES" smtClean="0"/>
              <a:t>48</a:t>
            </a:fld>
            <a:endParaRPr lang="es-ES"/>
          </a:p>
        </p:txBody>
      </p:sp>
    </p:spTree>
    <p:extLst>
      <p:ext uri="{BB962C8B-B14F-4D97-AF65-F5344CB8AC3E}">
        <p14:creationId xmlns:p14="http://schemas.microsoft.com/office/powerpoint/2010/main" val="1558598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BD2C5663-EF20-4F28-8AC0-CABC8C706755}"/>
              </a:ext>
            </a:extLst>
          </p:cNvPr>
          <p:cNvGraphicFramePr/>
          <p:nvPr>
            <p:extLst>
              <p:ext uri="{D42A27DB-BD31-4B8C-83A1-F6EECF244321}">
                <p14:modId xmlns:p14="http://schemas.microsoft.com/office/powerpoint/2010/main" val="3362005711"/>
              </p:ext>
            </p:extLst>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id="{BF4AA33C-FF96-475F-BA93-D3F84EC1DD48}"/>
              </a:ext>
            </a:extLst>
          </p:cNvPr>
          <p:cNvSpPr txBox="1"/>
          <p:nvPr/>
        </p:nvSpPr>
        <p:spPr>
          <a:xfrm>
            <a:off x="4974785" y="2211700"/>
            <a:ext cx="2984930" cy="646331"/>
          </a:xfrm>
          <a:prstGeom prst="rect">
            <a:avLst/>
          </a:prstGeom>
          <a:noFill/>
        </p:spPr>
        <p:txBody>
          <a:bodyPr wrap="square" rtlCol="0">
            <a:spAutoFit/>
          </a:bodyPr>
          <a:lstStyle/>
          <a:p>
            <a:r>
              <a:rPr lang="es-ES" sz="3600" dirty="0"/>
              <a:t>¿Preguntas?</a:t>
            </a:r>
            <a:endParaRPr lang="es-ES" sz="3600" dirty="0">
              <a:solidFill>
                <a:srgbClr val="C00000"/>
              </a:solidFill>
            </a:endParaRPr>
          </a:p>
        </p:txBody>
      </p:sp>
      <p:sp>
        <p:nvSpPr>
          <p:cNvPr id="2" name="Marcador de número de diapositiva 1">
            <a:extLst>
              <a:ext uri="{FF2B5EF4-FFF2-40B4-BE49-F238E27FC236}">
                <a16:creationId xmlns:a16="http://schemas.microsoft.com/office/drawing/2014/main" id="{1299B2BC-2085-4252-8A0F-0A439E1B762D}"/>
              </a:ext>
            </a:extLst>
          </p:cNvPr>
          <p:cNvSpPr>
            <a:spLocks noGrp="1"/>
          </p:cNvSpPr>
          <p:nvPr>
            <p:ph type="sldNum" sz="quarter" idx="12"/>
          </p:nvPr>
        </p:nvSpPr>
        <p:spPr/>
        <p:txBody>
          <a:bodyPr/>
          <a:lstStyle/>
          <a:p>
            <a:fld id="{9FD9299C-623A-45CA-8B20-5F0BD572662F}" type="slidenum">
              <a:rPr lang="es-ES" smtClean="0"/>
              <a:t>49</a:t>
            </a:fld>
            <a:endParaRPr lang="es-ES"/>
          </a:p>
        </p:txBody>
      </p:sp>
    </p:spTree>
    <p:extLst>
      <p:ext uri="{BB962C8B-B14F-4D97-AF65-F5344CB8AC3E}">
        <p14:creationId xmlns:p14="http://schemas.microsoft.com/office/powerpoint/2010/main" val="3919498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nterfaz de usuario gráfica&#10;&#10;Descripción generada automáticamente con confianza baja">
            <a:extLst>
              <a:ext uri="{FF2B5EF4-FFF2-40B4-BE49-F238E27FC236}">
                <a16:creationId xmlns:a16="http://schemas.microsoft.com/office/drawing/2014/main" id="{206EAB53-1FB8-45AC-8FDD-D008B55A65FE}"/>
              </a:ext>
            </a:extLst>
          </p:cNvPr>
          <p:cNvPicPr>
            <a:picLocks noChangeAspect="1"/>
          </p:cNvPicPr>
          <p:nvPr/>
        </p:nvPicPr>
        <p:blipFill rotWithShape="1">
          <a:blip r:embed="rId3">
            <a:extLst>
              <a:ext uri="{28A0092B-C50C-407E-A947-70E740481C1C}">
                <a14:useLocalDpi xmlns:a14="http://schemas.microsoft.com/office/drawing/2010/main" val="0"/>
              </a:ext>
            </a:extLst>
          </a:blip>
          <a:srcRect l="19841" t="9824" r="14521" b="7695"/>
          <a:stretch/>
        </p:blipFill>
        <p:spPr>
          <a:xfrm>
            <a:off x="6467250" y="1143000"/>
            <a:ext cx="5402795" cy="3817089"/>
          </a:xfrm>
          <a:prstGeom prst="rect">
            <a:avLst/>
          </a:prstGeom>
        </p:spPr>
      </p:pic>
      <p:sp>
        <p:nvSpPr>
          <p:cNvPr id="3" name="CuadroTexto 2">
            <a:extLst>
              <a:ext uri="{FF2B5EF4-FFF2-40B4-BE49-F238E27FC236}">
                <a16:creationId xmlns:a16="http://schemas.microsoft.com/office/drawing/2014/main" id="{76BD586C-B0BD-4A2B-8D2E-D8EB3DC55BA3}"/>
              </a:ext>
            </a:extLst>
          </p:cNvPr>
          <p:cNvSpPr txBox="1"/>
          <p:nvPr/>
        </p:nvSpPr>
        <p:spPr>
          <a:xfrm>
            <a:off x="1905000" y="1143000"/>
            <a:ext cx="5010150" cy="1754326"/>
          </a:xfrm>
          <a:prstGeom prst="rect">
            <a:avLst/>
          </a:prstGeom>
          <a:noFill/>
        </p:spPr>
        <p:txBody>
          <a:bodyPr wrap="square" rtlCol="0">
            <a:spAutoFit/>
          </a:bodyPr>
          <a:lstStyle/>
          <a:p>
            <a:r>
              <a:rPr lang="es-ES" dirty="0">
                <a:latin typeface="Myriad Pro"/>
                <a:cs typeface="Myanmar Text" panose="020B0502040204020203" pitchFamily="34" charset="0"/>
              </a:rPr>
              <a:t>Objetivos</a:t>
            </a:r>
            <a:r>
              <a:rPr lang="es-ES" dirty="0">
                <a:latin typeface="Myriad Pro"/>
              </a:rPr>
              <a:t>:</a:t>
            </a:r>
          </a:p>
          <a:p>
            <a:endParaRPr lang="es-ES" dirty="0"/>
          </a:p>
          <a:p>
            <a:pPr marL="342900" lvl="0" indent="-342900">
              <a:buFont typeface="Arial" panose="020B0604020202020204" pitchFamily="34" charset="0"/>
              <a:buChar char="-"/>
            </a:pPr>
            <a:r>
              <a:rPr lang="es-ES_tradnl" sz="1800" b="1" dirty="0">
                <a:effectLst/>
                <a:latin typeface="Myriad Pro"/>
                <a:ea typeface="Times New Roman" panose="02020603050405020304" pitchFamily="18" charset="0"/>
              </a:rPr>
              <a:t>Discretización del espacio mediante descomposición en celdas.</a:t>
            </a:r>
            <a:endParaRPr lang="es-ES" sz="1800" b="1" dirty="0">
              <a:effectLst/>
              <a:latin typeface="Times New Roman" panose="02020603050405020304" pitchFamily="18" charset="0"/>
              <a:ea typeface="Times New Roman" panose="02020603050405020304" pitchFamily="18" charset="0"/>
            </a:endParaRPr>
          </a:p>
          <a:p>
            <a:pPr marL="67818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endParaRPr lang="es-ES" dirty="0"/>
          </a:p>
        </p:txBody>
      </p:sp>
      <p:graphicFrame>
        <p:nvGraphicFramePr>
          <p:cNvPr id="7" name="Diagrama 6">
            <a:extLst>
              <a:ext uri="{FF2B5EF4-FFF2-40B4-BE49-F238E27FC236}">
                <a16:creationId xmlns:a16="http://schemas.microsoft.com/office/drawing/2014/main" id="{90DCCFA9-3686-4966-B670-7C115EBCDB99}"/>
              </a:ext>
            </a:extLst>
          </p:cNvPr>
          <p:cNvGraphicFramePr/>
          <p:nvPr>
            <p:extLst>
              <p:ext uri="{D42A27DB-BD31-4B8C-83A1-F6EECF244321}">
                <p14:modId xmlns:p14="http://schemas.microsoft.com/office/powerpoint/2010/main" val="2466877719"/>
              </p:ext>
            </p:extLst>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Marcador de número de diapositiva 1">
            <a:extLst>
              <a:ext uri="{FF2B5EF4-FFF2-40B4-BE49-F238E27FC236}">
                <a16:creationId xmlns:a16="http://schemas.microsoft.com/office/drawing/2014/main" id="{BC6F6C16-1ECB-47BD-A3FF-7489DDA5028C}"/>
              </a:ext>
            </a:extLst>
          </p:cNvPr>
          <p:cNvSpPr>
            <a:spLocks noGrp="1"/>
          </p:cNvSpPr>
          <p:nvPr>
            <p:ph type="sldNum" sz="quarter" idx="12"/>
          </p:nvPr>
        </p:nvSpPr>
        <p:spPr/>
        <p:txBody>
          <a:bodyPr/>
          <a:lstStyle/>
          <a:p>
            <a:fld id="{9FD9299C-623A-45CA-8B20-5F0BD572662F}" type="slidenum">
              <a:rPr lang="es-ES" smtClean="0"/>
              <a:t>5</a:t>
            </a:fld>
            <a:endParaRPr lang="es-ES"/>
          </a:p>
        </p:txBody>
      </p:sp>
    </p:spTree>
    <p:extLst>
      <p:ext uri="{BB962C8B-B14F-4D97-AF65-F5344CB8AC3E}">
        <p14:creationId xmlns:p14="http://schemas.microsoft.com/office/powerpoint/2010/main" val="3534316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6BD586C-B0BD-4A2B-8D2E-D8EB3DC55BA3}"/>
              </a:ext>
            </a:extLst>
          </p:cNvPr>
          <p:cNvSpPr txBox="1"/>
          <p:nvPr/>
        </p:nvSpPr>
        <p:spPr>
          <a:xfrm>
            <a:off x="1905000" y="1143000"/>
            <a:ext cx="5010150" cy="2585323"/>
          </a:xfrm>
          <a:prstGeom prst="rect">
            <a:avLst/>
          </a:prstGeom>
          <a:noFill/>
        </p:spPr>
        <p:txBody>
          <a:bodyPr wrap="square" rtlCol="0">
            <a:spAutoFit/>
          </a:bodyPr>
          <a:lstStyle/>
          <a:p>
            <a:r>
              <a:rPr lang="es-ES" dirty="0">
                <a:latin typeface="Myriad Pro"/>
              </a:rPr>
              <a:t>Objetivos:</a:t>
            </a:r>
          </a:p>
          <a:p>
            <a:endParaRPr lang="es-ES" dirty="0"/>
          </a:p>
          <a:p>
            <a:pPr marL="342900" lvl="0" indent="-342900">
              <a:buFont typeface="Arial" panose="020B0604020202020204" pitchFamily="34" charset="0"/>
              <a:buChar char="-"/>
            </a:pPr>
            <a:r>
              <a:rPr lang="es-ES_tradnl" sz="1800" dirty="0">
                <a:effectLst/>
                <a:latin typeface="Myriad Pro"/>
                <a:ea typeface="Times New Roman" panose="02020603050405020304" pitchFamily="18" charset="0"/>
              </a:rPr>
              <a:t>Discretización del espacio mediante descomposición en celdas.</a:t>
            </a:r>
            <a:endParaRPr lang="es-ES" sz="1800" dirty="0">
              <a:effectLst/>
              <a:latin typeface="Times New Roman" panose="02020603050405020304" pitchFamily="18" charset="0"/>
              <a:ea typeface="Times New Roman" panose="02020603050405020304" pitchFamily="18" charset="0"/>
            </a:endParaRPr>
          </a:p>
          <a:p>
            <a:pPr marL="67818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s-ES_tradnl" sz="1800" b="1" dirty="0">
                <a:effectLst/>
                <a:latin typeface="Myriad Pro"/>
                <a:ea typeface="Times New Roman" panose="02020603050405020304" pitchFamily="18" charset="0"/>
              </a:rPr>
              <a:t>Cálculo de trayectorias a partir de la discretización anterior.</a:t>
            </a:r>
            <a:endParaRPr lang="es-ES" sz="1800" b="1" dirty="0">
              <a:effectLst/>
              <a:latin typeface="Times New Roman" panose="02020603050405020304" pitchFamily="18" charset="0"/>
              <a:ea typeface="Times New Roman" panose="02020603050405020304" pitchFamily="18" charset="0"/>
            </a:endParaRPr>
          </a:p>
          <a:p>
            <a:pPr marL="45720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endParaRPr lang="es-ES" dirty="0"/>
          </a:p>
        </p:txBody>
      </p:sp>
      <p:graphicFrame>
        <p:nvGraphicFramePr>
          <p:cNvPr id="5" name="Diagrama 4">
            <a:extLst>
              <a:ext uri="{FF2B5EF4-FFF2-40B4-BE49-F238E27FC236}">
                <a16:creationId xmlns:a16="http://schemas.microsoft.com/office/drawing/2014/main" id="{E064B677-7564-4557-A033-4ACA285404C1}"/>
              </a:ext>
            </a:extLst>
          </p:cNvPr>
          <p:cNvGraphicFramePr/>
          <p:nvPr>
            <p:extLst>
              <p:ext uri="{D42A27DB-BD31-4B8C-83A1-F6EECF244321}">
                <p14:modId xmlns:p14="http://schemas.microsoft.com/office/powerpoint/2010/main" val="2466877719"/>
              </p:ext>
            </p:extLst>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5" descr="Diagrama, Esquemático&#10;&#10;Descripción generada automáticamente">
            <a:extLst>
              <a:ext uri="{FF2B5EF4-FFF2-40B4-BE49-F238E27FC236}">
                <a16:creationId xmlns:a16="http://schemas.microsoft.com/office/drawing/2014/main" id="{C441F190-1BB4-42BE-A452-ABEA48C90BCA}"/>
              </a:ext>
            </a:extLst>
          </p:cNvPr>
          <p:cNvPicPr>
            <a:picLocks noChangeAspect="1"/>
          </p:cNvPicPr>
          <p:nvPr/>
        </p:nvPicPr>
        <p:blipFill rotWithShape="1">
          <a:blip r:embed="rId7">
            <a:extLst>
              <a:ext uri="{28A0092B-C50C-407E-A947-70E740481C1C}">
                <a14:useLocalDpi xmlns:a14="http://schemas.microsoft.com/office/drawing/2010/main" val="0"/>
              </a:ext>
            </a:extLst>
          </a:blip>
          <a:srcRect l="21692" t="9006" r="14039" b="8698"/>
          <a:stretch/>
        </p:blipFill>
        <p:spPr>
          <a:xfrm>
            <a:off x="6467249" y="1143000"/>
            <a:ext cx="5302041" cy="3817089"/>
          </a:xfrm>
          <a:prstGeom prst="rect">
            <a:avLst/>
          </a:prstGeom>
        </p:spPr>
      </p:pic>
      <p:sp>
        <p:nvSpPr>
          <p:cNvPr id="2" name="Marcador de número de diapositiva 1">
            <a:extLst>
              <a:ext uri="{FF2B5EF4-FFF2-40B4-BE49-F238E27FC236}">
                <a16:creationId xmlns:a16="http://schemas.microsoft.com/office/drawing/2014/main" id="{0F34F6DC-A459-4758-971B-575CB0008A98}"/>
              </a:ext>
            </a:extLst>
          </p:cNvPr>
          <p:cNvSpPr>
            <a:spLocks noGrp="1"/>
          </p:cNvSpPr>
          <p:nvPr>
            <p:ph type="sldNum" sz="quarter" idx="12"/>
          </p:nvPr>
        </p:nvSpPr>
        <p:spPr/>
        <p:txBody>
          <a:bodyPr/>
          <a:lstStyle/>
          <a:p>
            <a:fld id="{9FD9299C-623A-45CA-8B20-5F0BD572662F}" type="slidenum">
              <a:rPr lang="es-ES" smtClean="0"/>
              <a:t>6</a:t>
            </a:fld>
            <a:endParaRPr lang="es-ES"/>
          </a:p>
        </p:txBody>
      </p:sp>
    </p:spTree>
    <p:extLst>
      <p:ext uri="{BB962C8B-B14F-4D97-AF65-F5344CB8AC3E}">
        <p14:creationId xmlns:p14="http://schemas.microsoft.com/office/powerpoint/2010/main" val="3492134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6BD586C-B0BD-4A2B-8D2E-D8EB3DC55BA3}"/>
              </a:ext>
            </a:extLst>
          </p:cNvPr>
          <p:cNvSpPr txBox="1"/>
          <p:nvPr/>
        </p:nvSpPr>
        <p:spPr>
          <a:xfrm>
            <a:off x="1905000" y="1143000"/>
            <a:ext cx="5010150" cy="3416320"/>
          </a:xfrm>
          <a:prstGeom prst="rect">
            <a:avLst/>
          </a:prstGeom>
          <a:noFill/>
        </p:spPr>
        <p:txBody>
          <a:bodyPr wrap="square" rtlCol="0">
            <a:spAutoFit/>
          </a:bodyPr>
          <a:lstStyle/>
          <a:p>
            <a:r>
              <a:rPr lang="es-ES" dirty="0">
                <a:latin typeface="Myriad Pro"/>
              </a:rPr>
              <a:t>Objetivos:</a:t>
            </a:r>
          </a:p>
          <a:p>
            <a:endParaRPr lang="es-ES" dirty="0"/>
          </a:p>
          <a:p>
            <a:pPr marL="342900" lvl="0" indent="-342900">
              <a:buFont typeface="Arial" panose="020B0604020202020204" pitchFamily="34" charset="0"/>
              <a:buChar char="-"/>
            </a:pPr>
            <a:r>
              <a:rPr lang="es-ES_tradnl" sz="1800" dirty="0">
                <a:effectLst/>
                <a:latin typeface="Myriad Pro"/>
                <a:ea typeface="Times New Roman" panose="02020603050405020304" pitchFamily="18" charset="0"/>
              </a:rPr>
              <a:t>Discretización del espacio mediante descomposición en celdas.</a:t>
            </a:r>
            <a:endParaRPr lang="es-ES" sz="1800" dirty="0">
              <a:effectLst/>
              <a:latin typeface="Times New Roman" panose="02020603050405020304" pitchFamily="18" charset="0"/>
              <a:ea typeface="Times New Roman" panose="02020603050405020304" pitchFamily="18" charset="0"/>
            </a:endParaRPr>
          </a:p>
          <a:p>
            <a:pPr marL="67818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s-ES_tradnl" sz="1800" dirty="0">
                <a:effectLst/>
                <a:latin typeface="Myriad Pro"/>
                <a:ea typeface="Times New Roman" panose="02020603050405020304" pitchFamily="18" charset="0"/>
              </a:rPr>
              <a:t>Cálculo de trayectorias a partir de la discretización anterior.</a:t>
            </a:r>
            <a:endParaRPr lang="es-ES" sz="1800" dirty="0">
              <a:effectLst/>
              <a:latin typeface="Times New Roman" panose="02020603050405020304" pitchFamily="18" charset="0"/>
              <a:ea typeface="Times New Roman" panose="02020603050405020304" pitchFamily="18" charset="0"/>
            </a:endParaRPr>
          </a:p>
          <a:p>
            <a:pPr marL="45720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s-ES_tradnl" sz="1800" b="1" dirty="0">
                <a:effectLst/>
                <a:latin typeface="Myriad Pro"/>
                <a:ea typeface="Times New Roman" panose="02020603050405020304" pitchFamily="18" charset="0"/>
              </a:rPr>
              <a:t>Control de navegación para evitar colisiones y bloqueos.</a:t>
            </a:r>
            <a:endParaRPr lang="es-ES" sz="1800" b="1" dirty="0">
              <a:effectLst/>
              <a:latin typeface="Times New Roman" panose="02020603050405020304" pitchFamily="18" charset="0"/>
              <a:ea typeface="Times New Roman" panose="02020603050405020304" pitchFamily="18" charset="0"/>
            </a:endParaRPr>
          </a:p>
          <a:p>
            <a:pPr marL="45720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endParaRPr lang="es-ES" dirty="0"/>
          </a:p>
        </p:txBody>
      </p:sp>
      <p:graphicFrame>
        <p:nvGraphicFramePr>
          <p:cNvPr id="5" name="Diagrama 4">
            <a:extLst>
              <a:ext uri="{FF2B5EF4-FFF2-40B4-BE49-F238E27FC236}">
                <a16:creationId xmlns:a16="http://schemas.microsoft.com/office/drawing/2014/main" id="{5A062650-2E6F-400D-9952-0FF952A1209D}"/>
              </a:ext>
            </a:extLst>
          </p:cNvPr>
          <p:cNvGraphicFramePr/>
          <p:nvPr>
            <p:extLst>
              <p:ext uri="{D42A27DB-BD31-4B8C-83A1-F6EECF244321}">
                <p14:modId xmlns:p14="http://schemas.microsoft.com/office/powerpoint/2010/main" val="2466877719"/>
              </p:ext>
            </p:extLst>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Imagen 7" descr="Diagrama&#10;&#10;Descripción generada automáticamente">
            <a:extLst>
              <a:ext uri="{FF2B5EF4-FFF2-40B4-BE49-F238E27FC236}">
                <a16:creationId xmlns:a16="http://schemas.microsoft.com/office/drawing/2014/main" id="{0C40A9B9-52DD-48B5-9E42-9AF67318FBA5}"/>
              </a:ext>
            </a:extLst>
          </p:cNvPr>
          <p:cNvPicPr>
            <a:picLocks noChangeAspect="1"/>
          </p:cNvPicPr>
          <p:nvPr/>
        </p:nvPicPr>
        <p:blipFill rotWithShape="1">
          <a:blip r:embed="rId7">
            <a:extLst>
              <a:ext uri="{28A0092B-C50C-407E-A947-70E740481C1C}">
                <a14:useLocalDpi xmlns:a14="http://schemas.microsoft.com/office/drawing/2010/main" val="0"/>
              </a:ext>
            </a:extLst>
          </a:blip>
          <a:srcRect l="20444" t="10949" r="13266" b="8367"/>
          <a:stretch/>
        </p:blipFill>
        <p:spPr>
          <a:xfrm>
            <a:off x="7414323" y="354495"/>
            <a:ext cx="3460004" cy="2367703"/>
          </a:xfrm>
          <a:prstGeom prst="rect">
            <a:avLst/>
          </a:prstGeom>
        </p:spPr>
      </p:pic>
      <p:pic>
        <p:nvPicPr>
          <p:cNvPr id="10" name="Imagen 9" descr="Interfaz de usuario gráfica, Diagrama&#10;&#10;Descripción generada automáticamente">
            <a:extLst>
              <a:ext uri="{FF2B5EF4-FFF2-40B4-BE49-F238E27FC236}">
                <a16:creationId xmlns:a16="http://schemas.microsoft.com/office/drawing/2014/main" id="{1FDD3149-8622-4914-81CA-75D096AC535B}"/>
              </a:ext>
            </a:extLst>
          </p:cNvPr>
          <p:cNvPicPr>
            <a:picLocks noChangeAspect="1"/>
          </p:cNvPicPr>
          <p:nvPr/>
        </p:nvPicPr>
        <p:blipFill rotWithShape="1">
          <a:blip r:embed="rId8">
            <a:extLst>
              <a:ext uri="{28A0092B-C50C-407E-A947-70E740481C1C}">
                <a14:useLocalDpi xmlns:a14="http://schemas.microsoft.com/office/drawing/2010/main" val="0"/>
              </a:ext>
            </a:extLst>
          </a:blip>
          <a:srcRect l="20081" t="10518" r="14476" b="5147"/>
          <a:stretch/>
        </p:blipFill>
        <p:spPr>
          <a:xfrm>
            <a:off x="7414323" y="3073685"/>
            <a:ext cx="3460004" cy="2506833"/>
          </a:xfrm>
          <a:prstGeom prst="rect">
            <a:avLst/>
          </a:prstGeom>
        </p:spPr>
      </p:pic>
      <p:sp>
        <p:nvSpPr>
          <p:cNvPr id="2" name="Marcador de número de diapositiva 1">
            <a:extLst>
              <a:ext uri="{FF2B5EF4-FFF2-40B4-BE49-F238E27FC236}">
                <a16:creationId xmlns:a16="http://schemas.microsoft.com/office/drawing/2014/main" id="{DC57D340-FC63-42DA-80D6-6B3F3FAA0409}"/>
              </a:ext>
            </a:extLst>
          </p:cNvPr>
          <p:cNvSpPr>
            <a:spLocks noGrp="1"/>
          </p:cNvSpPr>
          <p:nvPr>
            <p:ph type="sldNum" sz="quarter" idx="12"/>
          </p:nvPr>
        </p:nvSpPr>
        <p:spPr/>
        <p:txBody>
          <a:bodyPr/>
          <a:lstStyle/>
          <a:p>
            <a:fld id="{9FD9299C-623A-45CA-8B20-5F0BD572662F}" type="slidenum">
              <a:rPr lang="es-ES" smtClean="0"/>
              <a:t>7</a:t>
            </a:fld>
            <a:endParaRPr lang="es-ES"/>
          </a:p>
        </p:txBody>
      </p:sp>
    </p:spTree>
    <p:extLst>
      <p:ext uri="{BB962C8B-B14F-4D97-AF65-F5344CB8AC3E}">
        <p14:creationId xmlns:p14="http://schemas.microsoft.com/office/powerpoint/2010/main" val="260345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76BD586C-B0BD-4A2B-8D2E-D8EB3DC55BA3}"/>
              </a:ext>
            </a:extLst>
          </p:cNvPr>
          <p:cNvSpPr txBox="1"/>
          <p:nvPr/>
        </p:nvSpPr>
        <p:spPr>
          <a:xfrm>
            <a:off x="1905000" y="1143000"/>
            <a:ext cx="5010150" cy="3693319"/>
          </a:xfrm>
          <a:prstGeom prst="rect">
            <a:avLst/>
          </a:prstGeom>
          <a:noFill/>
        </p:spPr>
        <p:txBody>
          <a:bodyPr wrap="square" rtlCol="0">
            <a:spAutoFit/>
          </a:bodyPr>
          <a:lstStyle/>
          <a:p>
            <a:r>
              <a:rPr lang="es-ES" dirty="0">
                <a:latin typeface="Myriad Pro"/>
              </a:rPr>
              <a:t>Objetivos:</a:t>
            </a:r>
          </a:p>
          <a:p>
            <a:endParaRPr lang="es-ES" dirty="0"/>
          </a:p>
          <a:p>
            <a:pPr marL="342900" lvl="0" indent="-342900">
              <a:buFont typeface="Arial" panose="020B0604020202020204" pitchFamily="34" charset="0"/>
              <a:buChar char="-"/>
            </a:pPr>
            <a:r>
              <a:rPr lang="es-ES_tradnl" sz="1800" dirty="0">
                <a:effectLst/>
                <a:latin typeface="Myriad Pro"/>
                <a:ea typeface="Times New Roman" panose="02020603050405020304" pitchFamily="18" charset="0"/>
              </a:rPr>
              <a:t>Discretización del espacio mediante descomposición en celdas.</a:t>
            </a:r>
            <a:endParaRPr lang="es-ES" sz="1800" dirty="0">
              <a:effectLst/>
              <a:latin typeface="Times New Roman" panose="02020603050405020304" pitchFamily="18" charset="0"/>
              <a:ea typeface="Times New Roman" panose="02020603050405020304" pitchFamily="18" charset="0"/>
            </a:endParaRPr>
          </a:p>
          <a:p>
            <a:pPr marL="67818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s-ES_tradnl" sz="1800" dirty="0">
                <a:effectLst/>
                <a:latin typeface="Myriad Pro"/>
                <a:ea typeface="Times New Roman" panose="02020603050405020304" pitchFamily="18" charset="0"/>
              </a:rPr>
              <a:t>Cálculo de trayectorias a partir de la discretización anterior.</a:t>
            </a:r>
            <a:endParaRPr lang="es-ES" sz="1800" dirty="0">
              <a:effectLst/>
              <a:latin typeface="Times New Roman" panose="02020603050405020304" pitchFamily="18" charset="0"/>
              <a:ea typeface="Times New Roman" panose="02020603050405020304" pitchFamily="18" charset="0"/>
            </a:endParaRPr>
          </a:p>
          <a:p>
            <a:pPr marL="45720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s-ES_tradnl" sz="1800" dirty="0">
                <a:effectLst/>
                <a:latin typeface="Myriad Pro"/>
                <a:ea typeface="Times New Roman" panose="02020603050405020304" pitchFamily="18" charset="0"/>
              </a:rPr>
              <a:t>Control de navegación para evitar colisiones y bloqueos.</a:t>
            </a:r>
            <a:endParaRPr lang="es-ES" sz="1800" dirty="0">
              <a:effectLst/>
              <a:latin typeface="Times New Roman" panose="02020603050405020304" pitchFamily="18" charset="0"/>
              <a:ea typeface="Times New Roman" panose="02020603050405020304" pitchFamily="18" charset="0"/>
            </a:endParaRPr>
          </a:p>
          <a:p>
            <a:pPr marL="457200"/>
            <a:r>
              <a:rPr lang="es-ES_tradnl" sz="1800" dirty="0">
                <a:effectLst/>
                <a:latin typeface="Myriad Pro"/>
                <a:ea typeface="Times New Roman" panose="02020603050405020304" pitchFamily="18" charset="0"/>
              </a:rPr>
              <a:t> </a:t>
            </a:r>
            <a:endParaRPr lang="es-ES" sz="1800" dirty="0">
              <a:effectLst/>
              <a:latin typeface="Times New Roman" panose="02020603050405020304" pitchFamily="18" charset="0"/>
              <a:ea typeface="Times New Roman" panose="02020603050405020304" pitchFamily="18" charset="0"/>
            </a:endParaRPr>
          </a:p>
          <a:p>
            <a:pPr marL="342900" lvl="0" indent="-342900">
              <a:buFont typeface="Arial" panose="020B0604020202020204" pitchFamily="34" charset="0"/>
              <a:buChar char="-"/>
            </a:pPr>
            <a:r>
              <a:rPr lang="es-ES_tradnl" sz="1800" b="1" dirty="0">
                <a:effectLst/>
                <a:latin typeface="Myriad Pro"/>
                <a:ea typeface="Times New Roman" panose="02020603050405020304" pitchFamily="18" charset="0"/>
              </a:rPr>
              <a:t>Simulaciones y conclusiones</a:t>
            </a:r>
            <a:endParaRPr lang="es-ES" sz="1800" b="1" dirty="0">
              <a:effectLst/>
              <a:latin typeface="Times New Roman" panose="02020603050405020304" pitchFamily="18" charset="0"/>
              <a:ea typeface="Times New Roman" panose="02020603050405020304" pitchFamily="18" charset="0"/>
            </a:endParaRPr>
          </a:p>
          <a:p>
            <a:endParaRPr lang="es-ES" dirty="0"/>
          </a:p>
        </p:txBody>
      </p:sp>
      <p:graphicFrame>
        <p:nvGraphicFramePr>
          <p:cNvPr id="5" name="Diagrama 4">
            <a:extLst>
              <a:ext uri="{FF2B5EF4-FFF2-40B4-BE49-F238E27FC236}">
                <a16:creationId xmlns:a16="http://schemas.microsoft.com/office/drawing/2014/main" id="{C55CA618-0EC0-4B07-A71E-E6A90185D6C5}"/>
              </a:ext>
            </a:extLst>
          </p:cNvPr>
          <p:cNvGraphicFramePr/>
          <p:nvPr>
            <p:extLst>
              <p:ext uri="{D42A27DB-BD31-4B8C-83A1-F6EECF244321}">
                <p14:modId xmlns:p14="http://schemas.microsoft.com/office/powerpoint/2010/main" val="2466877719"/>
              </p:ext>
            </p:extLst>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3" descr="Diagrama&#10;&#10;Descripción generada automáticamente">
            <a:extLst>
              <a:ext uri="{FF2B5EF4-FFF2-40B4-BE49-F238E27FC236}">
                <a16:creationId xmlns:a16="http://schemas.microsoft.com/office/drawing/2014/main" id="{6959602D-14CB-48F0-B41D-546C1BF7F1FB}"/>
              </a:ext>
            </a:extLst>
          </p:cNvPr>
          <p:cNvPicPr>
            <a:picLocks noChangeAspect="1"/>
          </p:cNvPicPr>
          <p:nvPr/>
        </p:nvPicPr>
        <p:blipFill rotWithShape="1">
          <a:blip r:embed="rId7">
            <a:extLst>
              <a:ext uri="{28A0092B-C50C-407E-A947-70E740481C1C}">
                <a14:useLocalDpi xmlns:a14="http://schemas.microsoft.com/office/drawing/2010/main" val="0"/>
              </a:ext>
            </a:extLst>
          </a:blip>
          <a:srcRect l="19846" t="8596" r="14500" b="9108"/>
          <a:stretch/>
        </p:blipFill>
        <p:spPr>
          <a:xfrm>
            <a:off x="7414323" y="354495"/>
            <a:ext cx="3460004" cy="2438422"/>
          </a:xfrm>
          <a:prstGeom prst="rect">
            <a:avLst/>
          </a:prstGeom>
        </p:spPr>
      </p:pic>
      <p:pic>
        <p:nvPicPr>
          <p:cNvPr id="6" name="Imagen 5">
            <a:extLst>
              <a:ext uri="{FF2B5EF4-FFF2-40B4-BE49-F238E27FC236}">
                <a16:creationId xmlns:a16="http://schemas.microsoft.com/office/drawing/2014/main" id="{2B283CB6-57E6-40E6-B68A-7A007F58D48D}"/>
              </a:ext>
            </a:extLst>
          </p:cNvPr>
          <p:cNvPicPr>
            <a:picLocks noChangeAspect="1"/>
          </p:cNvPicPr>
          <p:nvPr/>
        </p:nvPicPr>
        <p:blipFill>
          <a:blip r:embed="rId8">
            <a:extLst>
              <a:ext uri="{28A0092B-C50C-407E-A947-70E740481C1C}">
                <a14:useLocalDpi xmlns:a14="http://schemas.microsoft.com/office/drawing/2010/main" val="0"/>
              </a:ext>
            </a:extLst>
          </a:blip>
          <a:srcRect l="1640" r="1640"/>
          <a:stretch/>
        </p:blipFill>
        <p:spPr>
          <a:xfrm>
            <a:off x="7414323" y="3122480"/>
            <a:ext cx="3460004" cy="2479962"/>
          </a:xfrm>
          <a:prstGeom prst="rect">
            <a:avLst/>
          </a:prstGeom>
        </p:spPr>
      </p:pic>
      <p:sp>
        <p:nvSpPr>
          <p:cNvPr id="2" name="Marcador de número de diapositiva 1">
            <a:extLst>
              <a:ext uri="{FF2B5EF4-FFF2-40B4-BE49-F238E27FC236}">
                <a16:creationId xmlns:a16="http://schemas.microsoft.com/office/drawing/2014/main" id="{C7C2ECF8-977A-4293-8C15-918889501D97}"/>
              </a:ext>
            </a:extLst>
          </p:cNvPr>
          <p:cNvSpPr>
            <a:spLocks noGrp="1"/>
          </p:cNvSpPr>
          <p:nvPr>
            <p:ph type="sldNum" sz="quarter" idx="12"/>
          </p:nvPr>
        </p:nvSpPr>
        <p:spPr/>
        <p:txBody>
          <a:bodyPr/>
          <a:lstStyle/>
          <a:p>
            <a:fld id="{9FD9299C-623A-45CA-8B20-5F0BD572662F}" type="slidenum">
              <a:rPr lang="es-ES" smtClean="0"/>
              <a:t>8</a:t>
            </a:fld>
            <a:endParaRPr lang="es-ES"/>
          </a:p>
        </p:txBody>
      </p:sp>
    </p:spTree>
    <p:extLst>
      <p:ext uri="{BB962C8B-B14F-4D97-AF65-F5344CB8AC3E}">
        <p14:creationId xmlns:p14="http://schemas.microsoft.com/office/powerpoint/2010/main" val="1697632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a 8">
            <a:extLst>
              <a:ext uri="{FF2B5EF4-FFF2-40B4-BE49-F238E27FC236}">
                <a16:creationId xmlns:a16="http://schemas.microsoft.com/office/drawing/2014/main" id="{221AA5EF-1D1C-4502-B1B5-8685C201AC89}"/>
              </a:ext>
            </a:extLst>
          </p:cNvPr>
          <p:cNvGraphicFramePr/>
          <p:nvPr>
            <p:extLst>
              <p:ext uri="{D42A27DB-BD31-4B8C-83A1-F6EECF244321}">
                <p14:modId xmlns:p14="http://schemas.microsoft.com/office/powerpoint/2010/main" val="1558366136"/>
              </p:ext>
            </p:extLst>
          </p:nvPr>
        </p:nvGraphicFramePr>
        <p:xfrm>
          <a:off x="928031" y="5932005"/>
          <a:ext cx="11078438" cy="57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ángulo 11">
            <a:extLst>
              <a:ext uri="{FF2B5EF4-FFF2-40B4-BE49-F238E27FC236}">
                <a16:creationId xmlns:a16="http://schemas.microsoft.com/office/drawing/2014/main" id="{DF69D0F2-E768-4757-A22D-7BB64CFD6D7F}"/>
              </a:ext>
            </a:extLst>
          </p:cNvPr>
          <p:cNvSpPr/>
          <p:nvPr/>
        </p:nvSpPr>
        <p:spPr>
          <a:xfrm>
            <a:off x="1522509" y="742085"/>
            <a:ext cx="323850" cy="304800"/>
          </a:xfrm>
          <a:prstGeom prst="rect">
            <a:avLst/>
          </a:prstGeom>
          <a:solidFill>
            <a:srgbClr val="44546A"/>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CuadroTexto 12">
            <a:extLst>
              <a:ext uri="{FF2B5EF4-FFF2-40B4-BE49-F238E27FC236}">
                <a16:creationId xmlns:a16="http://schemas.microsoft.com/office/drawing/2014/main" id="{8EAAAD99-3DBA-40EA-9A4F-C6701FDAF471}"/>
              </a:ext>
            </a:extLst>
          </p:cNvPr>
          <p:cNvSpPr txBox="1"/>
          <p:nvPr/>
        </p:nvSpPr>
        <p:spPr>
          <a:xfrm>
            <a:off x="1987827" y="602097"/>
            <a:ext cx="7222434" cy="584775"/>
          </a:xfrm>
          <a:prstGeom prst="rect">
            <a:avLst/>
          </a:prstGeom>
          <a:noFill/>
        </p:spPr>
        <p:txBody>
          <a:bodyPr wrap="square" rtlCol="0">
            <a:spAutoFit/>
          </a:bodyPr>
          <a:lstStyle/>
          <a:p>
            <a:r>
              <a:rPr lang="es-ES" sz="3200" dirty="0"/>
              <a:t>Programación orientada a objetos</a:t>
            </a:r>
          </a:p>
        </p:txBody>
      </p:sp>
      <p:sp>
        <p:nvSpPr>
          <p:cNvPr id="25" name="CuadroTexto 24">
            <a:extLst>
              <a:ext uri="{FF2B5EF4-FFF2-40B4-BE49-F238E27FC236}">
                <a16:creationId xmlns:a16="http://schemas.microsoft.com/office/drawing/2014/main" id="{2C250001-58CA-4BD3-9ECB-7FA6C0D836A6}"/>
              </a:ext>
            </a:extLst>
          </p:cNvPr>
          <p:cNvSpPr txBox="1"/>
          <p:nvPr/>
        </p:nvSpPr>
        <p:spPr>
          <a:xfrm>
            <a:off x="1987827" y="2215871"/>
            <a:ext cx="3061252" cy="2031325"/>
          </a:xfrm>
          <a:prstGeom prst="rect">
            <a:avLst/>
          </a:prstGeom>
          <a:noFill/>
        </p:spPr>
        <p:txBody>
          <a:bodyPr wrap="square" rtlCol="0">
            <a:spAutoFit/>
          </a:bodyPr>
          <a:lstStyle/>
          <a:p>
            <a:r>
              <a:rPr lang="es-ES" dirty="0">
                <a:latin typeface="Myriad Pro"/>
              </a:rPr>
              <a:t>VENTAJAS:</a:t>
            </a:r>
          </a:p>
          <a:p>
            <a:endParaRPr lang="es-ES" dirty="0">
              <a:latin typeface="Myriad Pro"/>
            </a:endParaRPr>
          </a:p>
          <a:p>
            <a:pPr marL="285750" indent="-285750">
              <a:buFont typeface="Arial" panose="020B0604020202020204" pitchFamily="34" charset="0"/>
              <a:buChar char="•"/>
            </a:pPr>
            <a:r>
              <a:rPr lang="es-ES" dirty="0">
                <a:latin typeface="Myriad Pro"/>
              </a:rPr>
              <a:t>Reutilizable</a:t>
            </a:r>
          </a:p>
          <a:p>
            <a:endParaRPr lang="es-ES" dirty="0">
              <a:latin typeface="Myriad Pro"/>
            </a:endParaRPr>
          </a:p>
          <a:p>
            <a:pPr marL="285750" indent="-285750">
              <a:buFont typeface="Arial" panose="020B0604020202020204" pitchFamily="34" charset="0"/>
              <a:buChar char="•"/>
            </a:pPr>
            <a:r>
              <a:rPr lang="es-ES" dirty="0">
                <a:latin typeface="Myriad Pro"/>
              </a:rPr>
              <a:t>Organizado</a:t>
            </a:r>
          </a:p>
          <a:p>
            <a:r>
              <a:rPr lang="es-ES" dirty="0">
                <a:latin typeface="Myriad Pro"/>
              </a:rPr>
              <a:t> </a:t>
            </a:r>
          </a:p>
          <a:p>
            <a:pPr marL="285750" indent="-285750">
              <a:buFont typeface="Arial" panose="020B0604020202020204" pitchFamily="34" charset="0"/>
              <a:buChar char="•"/>
            </a:pPr>
            <a:r>
              <a:rPr lang="es-ES" dirty="0">
                <a:latin typeface="Myriad Pro"/>
              </a:rPr>
              <a:t>Flexible</a:t>
            </a:r>
          </a:p>
        </p:txBody>
      </p:sp>
      <p:pic>
        <p:nvPicPr>
          <p:cNvPr id="29" name="Imagen 28">
            <a:extLst>
              <a:ext uri="{FF2B5EF4-FFF2-40B4-BE49-F238E27FC236}">
                <a16:creationId xmlns:a16="http://schemas.microsoft.com/office/drawing/2014/main" id="{1949E68B-CE54-4EF9-B97E-818CE43C499E}"/>
              </a:ext>
            </a:extLst>
          </p:cNvPr>
          <p:cNvPicPr>
            <a:picLocks noChangeAspect="1"/>
          </p:cNvPicPr>
          <p:nvPr/>
        </p:nvPicPr>
        <p:blipFill>
          <a:blip r:embed="rId8"/>
          <a:stretch>
            <a:fillRect/>
          </a:stretch>
        </p:blipFill>
        <p:spPr>
          <a:xfrm>
            <a:off x="4624615" y="1403872"/>
            <a:ext cx="6376237" cy="4177777"/>
          </a:xfrm>
          <a:prstGeom prst="rect">
            <a:avLst/>
          </a:prstGeom>
        </p:spPr>
      </p:pic>
      <p:grpSp>
        <p:nvGrpSpPr>
          <p:cNvPr id="39" name="Grupo 38">
            <a:extLst>
              <a:ext uri="{FF2B5EF4-FFF2-40B4-BE49-F238E27FC236}">
                <a16:creationId xmlns:a16="http://schemas.microsoft.com/office/drawing/2014/main" id="{A5EF5988-408D-46C3-8950-851BB7483744}"/>
              </a:ext>
            </a:extLst>
          </p:cNvPr>
          <p:cNvGrpSpPr/>
          <p:nvPr/>
        </p:nvGrpSpPr>
        <p:grpSpPr>
          <a:xfrm>
            <a:off x="8978657" y="1537228"/>
            <a:ext cx="1950141" cy="888898"/>
            <a:chOff x="8978657" y="1537228"/>
            <a:chExt cx="1950141" cy="888898"/>
          </a:xfrm>
        </p:grpSpPr>
        <p:pic>
          <p:nvPicPr>
            <p:cNvPr id="36" name="Imagen 35" descr="Un conjunto de letras negras en un fondo negro&#10;&#10;Descripción generada automáticamente con confianza media">
              <a:extLst>
                <a:ext uri="{FF2B5EF4-FFF2-40B4-BE49-F238E27FC236}">
                  <a16:creationId xmlns:a16="http://schemas.microsoft.com/office/drawing/2014/main" id="{3B2A4EBA-334F-405F-ACBA-41750CEF1488}"/>
                </a:ext>
              </a:extLst>
            </p:cNvPr>
            <p:cNvPicPr>
              <a:picLocks noChangeAspect="1"/>
            </p:cNvPicPr>
            <p:nvPr/>
          </p:nvPicPr>
          <p:blipFill rotWithShape="1">
            <a:blip r:embed="rId9">
              <a:extLst>
                <a:ext uri="{28A0092B-C50C-407E-A947-70E740481C1C}">
                  <a14:useLocalDpi xmlns:a14="http://schemas.microsoft.com/office/drawing/2010/main" val="0"/>
                </a:ext>
              </a:extLst>
            </a:blip>
            <a:srcRect l="20236" t="20390" r="35464" b="29515"/>
            <a:stretch/>
          </p:blipFill>
          <p:spPr>
            <a:xfrm>
              <a:off x="8978657" y="1537228"/>
              <a:ext cx="1009754" cy="888898"/>
            </a:xfrm>
            <a:prstGeom prst="rect">
              <a:avLst/>
            </a:prstGeom>
          </p:spPr>
        </p:pic>
        <p:sp>
          <p:nvSpPr>
            <p:cNvPr id="38" name="CuadroTexto 37">
              <a:extLst>
                <a:ext uri="{FF2B5EF4-FFF2-40B4-BE49-F238E27FC236}">
                  <a16:creationId xmlns:a16="http://schemas.microsoft.com/office/drawing/2014/main" id="{1EADE4F9-E04F-4601-8D34-79DF8AAC6157}"/>
                </a:ext>
              </a:extLst>
            </p:cNvPr>
            <p:cNvSpPr txBox="1"/>
            <p:nvPr/>
          </p:nvSpPr>
          <p:spPr>
            <a:xfrm>
              <a:off x="9919044" y="1537228"/>
              <a:ext cx="1009754" cy="888898"/>
            </a:xfrm>
            <a:prstGeom prst="rect">
              <a:avLst/>
            </a:prstGeom>
            <a:noFill/>
          </p:spPr>
          <p:txBody>
            <a:bodyPr wrap="square" rtlCol="0">
              <a:spAutoFit/>
            </a:bodyPr>
            <a:lstStyle/>
            <a:p>
              <a:pPr>
                <a:lnSpc>
                  <a:spcPct val="150000"/>
                </a:lnSpc>
              </a:pPr>
              <a:r>
                <a:rPr lang="es-ES" sz="1200" dirty="0">
                  <a:latin typeface="Myriad Pro"/>
                </a:rPr>
                <a:t>Agregación</a:t>
              </a:r>
            </a:p>
            <a:p>
              <a:pPr>
                <a:lnSpc>
                  <a:spcPct val="150000"/>
                </a:lnSpc>
              </a:pPr>
              <a:r>
                <a:rPr lang="es-ES" sz="1200" dirty="0">
                  <a:latin typeface="Myriad Pro"/>
                </a:rPr>
                <a:t>Uso</a:t>
              </a:r>
            </a:p>
            <a:p>
              <a:pPr>
                <a:lnSpc>
                  <a:spcPct val="150000"/>
                </a:lnSpc>
              </a:pPr>
              <a:r>
                <a:rPr lang="es-ES" sz="1200" dirty="0">
                  <a:latin typeface="Myriad Pro"/>
                </a:rPr>
                <a:t>Herencia</a:t>
              </a:r>
            </a:p>
          </p:txBody>
        </p:sp>
      </p:grpSp>
      <p:sp>
        <p:nvSpPr>
          <p:cNvPr id="2" name="Marcador de número de diapositiva 1">
            <a:extLst>
              <a:ext uri="{FF2B5EF4-FFF2-40B4-BE49-F238E27FC236}">
                <a16:creationId xmlns:a16="http://schemas.microsoft.com/office/drawing/2014/main" id="{699653C8-CC59-4110-ADFC-BE6591DA65E0}"/>
              </a:ext>
            </a:extLst>
          </p:cNvPr>
          <p:cNvSpPr>
            <a:spLocks noGrp="1"/>
          </p:cNvSpPr>
          <p:nvPr>
            <p:ph type="sldNum" sz="quarter" idx="12"/>
          </p:nvPr>
        </p:nvSpPr>
        <p:spPr/>
        <p:txBody>
          <a:bodyPr/>
          <a:lstStyle/>
          <a:p>
            <a:fld id="{9FD9299C-623A-45CA-8B20-5F0BD572662F}" type="slidenum">
              <a:rPr lang="es-ES" smtClean="0"/>
              <a:t>9</a:t>
            </a:fld>
            <a:endParaRPr lang="es-ES"/>
          </a:p>
        </p:txBody>
      </p:sp>
    </p:spTree>
    <p:extLst>
      <p:ext uri="{BB962C8B-B14F-4D97-AF65-F5344CB8AC3E}">
        <p14:creationId xmlns:p14="http://schemas.microsoft.com/office/powerpoint/2010/main" val="1803231702"/>
      </p:ext>
    </p:extLst>
  </p:cSld>
  <p:clrMapOvr>
    <a:masterClrMapping/>
  </p:clrMapOvr>
</p:sld>
</file>

<file path=ppt/theme/theme1.xml><?xml version="1.0" encoding="utf-8"?>
<a:theme xmlns:a="http://schemas.openxmlformats.org/drawingml/2006/main" name="Recor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TM10001105[[fn=Recorte]]</Template>
  <TotalTime>1251</TotalTime>
  <Words>4264</Words>
  <Application>Microsoft Office PowerPoint</Application>
  <PresentationFormat>Panorámica</PresentationFormat>
  <Paragraphs>688</Paragraphs>
  <Slides>49</Slides>
  <Notes>44</Notes>
  <HiddenSlides>0</HiddenSlides>
  <MMClips>2</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49</vt:i4>
      </vt:variant>
    </vt:vector>
  </HeadingPairs>
  <TitlesOfParts>
    <vt:vector size="60" baseType="lpstr">
      <vt:lpstr>Arial</vt:lpstr>
      <vt:lpstr>Calibri</vt:lpstr>
      <vt:lpstr>Calibri Light</vt:lpstr>
      <vt:lpstr>Cambria</vt:lpstr>
      <vt:lpstr>CIDFont+F2</vt:lpstr>
      <vt:lpstr>Franklin Gothic Book</vt:lpstr>
      <vt:lpstr>Mulish</vt:lpstr>
      <vt:lpstr>Myanmar Text</vt:lpstr>
      <vt:lpstr>Myriad Pro</vt:lpstr>
      <vt:lpstr>Times New Roman</vt:lpstr>
      <vt:lpstr>Recorte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paloma balmori</dc:creator>
  <cp:lastModifiedBy>paloma balmori</cp:lastModifiedBy>
  <cp:revision>40</cp:revision>
  <dcterms:created xsi:type="dcterms:W3CDTF">2022-01-26T09:11:19Z</dcterms:created>
  <dcterms:modified xsi:type="dcterms:W3CDTF">2022-02-11T10:20:58Z</dcterms:modified>
</cp:coreProperties>
</file>